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4"/>
  </p:notesMasterIdLst>
  <p:handoutMasterIdLst>
    <p:handoutMasterId r:id="rId25"/>
  </p:handoutMasterIdLst>
  <p:sldIdLst>
    <p:sldId id="258" r:id="rId2"/>
    <p:sldId id="433" r:id="rId3"/>
    <p:sldId id="439" r:id="rId4"/>
    <p:sldId id="455" r:id="rId5"/>
    <p:sldId id="456" r:id="rId6"/>
    <p:sldId id="457" r:id="rId7"/>
    <p:sldId id="458" r:id="rId8"/>
    <p:sldId id="470" r:id="rId9"/>
    <p:sldId id="472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1" r:id="rId22"/>
    <p:sldId id="267" r:id="rId2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12:41:23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24575,'-11'37'0,"9"-15"0,2 33 0,1-41 0,-1 1 0,0-1 0,-1 1 0,-1-1 0,-6 28 0,6-39 0,-19 70 0,19-63 0,0 0 0,0 0 0,2 0 0,-1 1 0,2 13 0,0-20 0,0 0 0,0 1 0,0-1 0,1 0 0,0 0 0,0 0 0,0 0 0,3 4 0,-2-3 0,0 0 0,-1 0 0,1 0 0,2 8 0,-1 9 0,-2 0 0,0 0 0,-1 0 0,-3 39 0,0-10 0,2 381 0,1-398 0,1 0 0,2-1 0,1 0 0,2 1 0,18 55 0,-18-67 0,-2 0 0,5 36 0,-6-33 0,11 44 0,16 47 0,-21-74 0,31 104 0,-33-123 0,0 1 0,2-2 0,0 1 0,1-2 0,2 1 0,17 23 0,-13-23 0,-1 1 0,-1 1 0,-1 1 0,-1 0 0,-2 0 0,0 2 0,11 43 0,-4-9 0,29 63 0,0-27 0,-23-58 0,3 0 0,39 44 0,-46-63 0,1 0 0,0-2 0,2 0 0,0-1 0,36 20 0,-47-30 0,-1 1 0,-1 1 0,0 0 0,14 16 0,-11-12 0,22 19 0,-19-19 0,-1 0 0,0 1 0,22 27 0,-31-33 16,1-1-1,0-1 1,1 1-1,-1-1 1,1-1-1,11 7 1,54 24-1162,-67-33 818,16 6-6498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12:41:28.672"/>
    </inkml:context>
    <inkml:brush xml:id="br0">
      <inkml:brushProperty name="width" value="0.05" units="cm"/>
      <inkml:brushProperty name="height" value="0.05" units="cm"/>
      <inkml:brushProperty name="color" value="#E87D37"/>
    </inkml:brush>
  </inkml:definitions>
  <inkml:trace contextRef="#ctx0" brushRef="#br0">0 1 24575,'6'12'0,"7"17"0,2-1 0,23 33 0,-4-14 0,67 85 0,-58-78 0,-27-33 0,22 24 0,-8-13 0,-16-16 0,31 27 0,-21-24 0,42 35 0,-42-34 0,40 26 0,-45-33 0,0 0 0,0 2 0,-1 0 0,17 19 0,-13-9 0,-6-5 0,1-1 0,0 0 0,2-2 0,21 16 0,39 19 0,-35-24 0,42 35 0,-83-61 0,5 5 0,0 0 0,1-1 0,-1 0 0,1 0 0,13 5 0,-11-6 0,0 1 0,-1 1 0,18 13 0,-20-14 0,1 0 0,-1 0 0,1-1 0,0 0 0,0 0 0,15 5 0,5-3 0,0 3 0,0 0 0,38 21 0,-53-23 0,98 57 0,-86-47 0,-1 0 0,27 26 0,-38-31 0,1-1 0,0 0 0,0 0 0,1-2 0,1 0 0,32 14 0,-21-11 0,0 1 0,-1 1 0,-1 2 0,27 22 0,32 19 0,-49-31 0,70 36 0,-80-48 0,21 16 0,-30-19 0,20 11 0,-14-12 0,38 16 0,59 18 0,-102-38 0,1 1 0,-2 0 0,20 12 0,48 35 0,-65-41 0,9 7 0,-15-11 0,1 1 0,1-2 0,17 9 0,-24-13 0,0 0 0,0 0 0,8 8 0,-12-9 0,0 0 0,0 0 0,0 0 0,1-1 0,-1 0 0,1 0 0,0-1 0,-1 1 0,1-1 0,0 0 0,8 0 0,-6-2 0,1 0 0,0-1 0,12-2 0,-15 1 0,1 1 0,-1 0 0,1 1 0,0-1 0,-1 1 0,1 0 0,9 2 0,131 40 0,-108-29 0,-10-3 0,0-1 0,32 6 0,30 2-1365,-67-11-5461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12:41:40.225"/>
    </inkml:context>
    <inkml:brush xml:id="br0">
      <inkml:brushProperty name="width" value="0.05" units="cm"/>
      <inkml:brushProperty name="height" value="0.05" units="cm"/>
      <inkml:brushProperty name="color" value="#354F10"/>
    </inkml:brush>
  </inkml:definitions>
  <inkml:trace contextRef="#ctx0" brushRef="#br0">1 0 24575,'3'1'0,"0"0"0,-1 0 0,1 0 0,0 0 0,0 0 0,-1 1 0,1-1 0,0 1 0,-1 0 0,0-1 0,3 4 0,1-1 0,36 28 0,-15-11 0,39 23 0,33 16 0,67 35 0,-91-58 0,-36-16 0,1-3 0,56 19 0,-75-29 0,0 1 0,-1 0 0,35 23 0,-19-11 0,27 21 0,-42-26 0,29 15 0,8 1 0,44 23 0,-39-22 0,-44-21 0,1-2 0,23 9 0,21 8 0,16 5 0,-54-22 0,38 20 0,-40-18 0,48 18 0,-55-24 0,0 0 0,0 1 0,0 1 0,-1 0 0,0 1 0,22 18 0,-27-20 0,0 0 0,1 0 0,-1-1 0,1 0 0,15 4 0,-12-5 0,0 1 0,24 15 0,-25-13 0,0 0 0,0 0 0,1-2 0,0 0 0,26 7 0,-24-7 0,0 0 0,-1 2 0,30 17 0,8 3 0,-15-10 0,0-2 0,78 20 0,-102-31 0,-1 0 0,1 1 0,-1 0 0,0 1 0,-1 0 0,16 11 0,19 11 0,-27-18 0,1-2 0,0-1 0,1-1 0,-1 0 0,1-2 0,33 4 0,-25-4 0,62 20 0,-22-4 0,8 4 0,8 2 0,-36-15 0,85 18 0,-119-25 0,0 0 0,27 12 0,11 4 0,68 27 0,-91-34 0,0-1 0,66 17 0,-53-18 0,-1 1 0,60 28 0,-60-24 0,-13-6 0,1-1 0,65 9 0,-67-16 0,53 0 0,0-2 0,-2 11 0,-23-2 0,-42-7 0,-1 1 0,28 9 0,-30-8 0,0-1 0,0 0 0,0-1 0,23 3 0,30-6-1365,-46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12:41:44.549"/>
    </inkml:context>
    <inkml:brush xml:id="br0">
      <inkml:brushProperty name="width" value="0.05" units="cm"/>
      <inkml:brushProperty name="height" value="0.05" units="cm"/>
      <inkml:brushProperty name="color" value="#4AA8E7"/>
    </inkml:brush>
  </inkml:definitions>
  <inkml:trace contextRef="#ctx0" brushRef="#br0">0 1 24575,'21'2'0,"1"0"0,-1 2 0,0 0 0,-1 1 0,23 9 0,48 11 0,-15-8 0,30 5 0,-83-17 0,-1 1 0,27 10 0,-27-8 0,0 0 0,25 3 0,68 12 0,71 10 0,-115-21 0,-46-7 0,38 3 0,-16-4 0,0 3 0,61 16 0,4 1 0,-65-19 0,-1-2 0,75-4 0,-47 0 0,-55 0 0,-7 1 0,0-1 0,0 2 0,0 0 0,0 0 0,0 1 0,0 0 0,12 5 0,-9-2 0,1 0 0,-1-1 0,1-1 0,23 3 0,63-3 0,-32-3 0,-21 4 0,0 2 0,83 21 0,-108-22 0,1-2 0,38 2 0,-13-2 0,-38-1 0,1 0 0,-1 1 0,20 7 0,-19-5 0,1-1 0,24 5 0,11-5 0,-30-3 0,0 1 0,0 1 0,-1 0 0,21 7 0,-17-2 0,0-2 0,0 0 0,0-2 0,34 3 0,83 15 0,-64-8 0,-26-6 0,-9 0 0,0-2 0,43 0 0,9-8 0,66 3 0,-66 11 0,2 1 0,-5-8 0,52 3 0,519-9-1365,-641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12:41:48.688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2 24575,'43'-1'0,"11"1"0,0 1 0,80 13 0,-74 1 0,-43-9 0,2-1 0,27 3 0,10-5 0,-41-4 0,0 2 0,0 0 0,0 1 0,0 0 0,19 6 0,-26-6 0,13 6 0,1 0 0,0-2 0,0-1 0,0-1 0,26 2 0,-1-5 0,-2 0 0,60 9 0,-32 2 0,19 4 0,130 7 0,254-22 0,-226-2 0,-213 1 0,240-8 0,83 2 0,-226 7 0,-132-1 0,258-10 0,-239 6 0,1-1 0,36-13 0,-34 10 0,43-10 0,-12 8 0,-28 4 0,0 1 0,37-1 0,417 5 0,-228 2 0,332-1 0,-555 2 0,0 1 0,0 2 0,32 8 0,31 6 0,-53-13 0,53 15 0,-45-10 0,0-1 0,0-3 0,53 1 0,-58-2 0,70 16 0,-39-5 0,-54-13 0,27 12 0,-33-11 0,1 0 0,-1-1 0,1-1 0,19 3 0,103-6 0,-19 0 0,-94 1 0,-1 1 0,46 11 0,67 20 0,-102-27 0,0-1 0,38 0 0,210-5 0,-102-2 0,-151 2 0,0-1 0,-1 2 0,1 0 0,48 10 0,-43-3 0,1-1 0,0-2 0,68 2 0,471-8 0,-521 2 0,29 0 0,240-5 0,-192 5 0,65 4 0,-144-2 0,92 20 0,15 24 0,-5-2 0,-121-39-1365,-7-2-5461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385" y="606401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576415" y="318672"/>
            <a:ext cx="3507282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72069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9309A-77B7-7364-E82D-7CB8B1B54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84" y="1224694"/>
            <a:ext cx="8733908" cy="366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94B48B-DE0D-D975-A61B-A3255C0D6B1B}"/>
              </a:ext>
            </a:extLst>
          </p:cNvPr>
          <p:cNvSpPr/>
          <p:nvPr/>
        </p:nvSpPr>
        <p:spPr>
          <a:xfrm>
            <a:off x="2096075" y="3424216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قطاع الطاقة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8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333" y="6006714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576415" y="318672"/>
            <a:ext cx="3507282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57F26-F0AC-B57F-8BD0-460855A46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3" y="1154138"/>
            <a:ext cx="7427993" cy="552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B60197-1BC6-D639-165F-1AC8C2310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22" y="755225"/>
            <a:ext cx="7288171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7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956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91719" y="2049797"/>
            <a:ext cx="3507282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311AA-6586-D347-E36F-2F09E185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28" y="593572"/>
            <a:ext cx="4619037" cy="619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6A09F-1F0F-8D82-DC53-3536CDF70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08966"/>
            <a:ext cx="4532729" cy="2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765" y="6126293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9203345" y="731707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E26E0-7E2F-8CA3-821D-F47C34972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40" y="607704"/>
            <a:ext cx="5361933" cy="601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3FA8A-939D-825E-F762-88E261394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40" y="279735"/>
            <a:ext cx="5287655" cy="2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791" y="606401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9203345" y="731707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E5652-E402-E256-8D8B-DEC497FB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78" y="2148915"/>
            <a:ext cx="7453313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61E77-9574-7B78-81C1-C60373ED8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3" y="1710889"/>
            <a:ext cx="7288171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7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386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9203345" y="731707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CDC3F-FE1B-5CB6-426A-497B679E0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90" y="2803261"/>
            <a:ext cx="8080326" cy="299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D8366-4740-60BF-B2BA-74ECA7404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90" y="2362661"/>
            <a:ext cx="7908492" cy="3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565" y="601806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6110916" y="85104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4CF81-50B4-2889-D16B-31ABE21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60" y="1292021"/>
            <a:ext cx="6215428" cy="545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90ED3-F4E1-4BA0-2629-6383F434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8" y="950789"/>
            <a:ext cx="6087205" cy="3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5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170" y="606401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6110916" y="85104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95D13-0864-1106-CB71-21972F8A8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28" y="2050917"/>
            <a:ext cx="7477125" cy="444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7BB03-25B7-388A-790C-987FB472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5" y="1602744"/>
            <a:ext cx="7362064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600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6110916" y="85104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2DBF4-6708-B0DC-247E-5DB4B1840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3" y="2708895"/>
            <a:ext cx="7400925" cy="372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C5F01-1C89-5EEA-5712-4A20E8F87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3" y="2242625"/>
            <a:ext cx="7288171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1715" y="605482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6110916" y="85104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13F2C-C158-904B-DA20-1D930D44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94" y="3271622"/>
            <a:ext cx="8747608" cy="234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EFC79-969A-734F-A788-0FFDA68B1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94" y="2748922"/>
            <a:ext cx="8761692" cy="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953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السهم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9809736" y="752269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 المالية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5079919" y="140430"/>
            <a:ext cx="3702569" cy="470966"/>
          </a:xfrm>
          <a:custGeom>
            <a:avLst/>
            <a:gdLst>
              <a:gd name="connsiteX0" fmla="*/ 0 w 3702569"/>
              <a:gd name="connsiteY0" fmla="*/ 78496 h 470966"/>
              <a:gd name="connsiteX1" fmla="*/ 78496 w 3702569"/>
              <a:gd name="connsiteY1" fmla="*/ 0 h 470966"/>
              <a:gd name="connsiteX2" fmla="*/ 598514 w 3702569"/>
              <a:gd name="connsiteY2" fmla="*/ 0 h 470966"/>
              <a:gd name="connsiteX3" fmla="*/ 1260355 w 3702569"/>
              <a:gd name="connsiteY3" fmla="*/ 0 h 470966"/>
              <a:gd name="connsiteX4" fmla="*/ 1780373 w 3702569"/>
              <a:gd name="connsiteY4" fmla="*/ 0 h 470966"/>
              <a:gd name="connsiteX5" fmla="*/ 2300391 w 3702569"/>
              <a:gd name="connsiteY5" fmla="*/ 0 h 470966"/>
              <a:gd name="connsiteX6" fmla="*/ 2926776 w 3702569"/>
              <a:gd name="connsiteY6" fmla="*/ 0 h 470966"/>
              <a:gd name="connsiteX7" fmla="*/ 3624073 w 3702569"/>
              <a:gd name="connsiteY7" fmla="*/ 0 h 470966"/>
              <a:gd name="connsiteX8" fmla="*/ 3702569 w 3702569"/>
              <a:gd name="connsiteY8" fmla="*/ 78496 h 470966"/>
              <a:gd name="connsiteX9" fmla="*/ 3702569 w 3702569"/>
              <a:gd name="connsiteY9" fmla="*/ 392470 h 470966"/>
              <a:gd name="connsiteX10" fmla="*/ 3624073 w 3702569"/>
              <a:gd name="connsiteY10" fmla="*/ 470966 h 470966"/>
              <a:gd name="connsiteX11" fmla="*/ 3068599 w 3702569"/>
              <a:gd name="connsiteY11" fmla="*/ 470966 h 470966"/>
              <a:gd name="connsiteX12" fmla="*/ 2584037 w 3702569"/>
              <a:gd name="connsiteY12" fmla="*/ 470966 h 470966"/>
              <a:gd name="connsiteX13" fmla="*/ 1957652 w 3702569"/>
              <a:gd name="connsiteY13" fmla="*/ 470966 h 470966"/>
              <a:gd name="connsiteX14" fmla="*/ 1402178 w 3702569"/>
              <a:gd name="connsiteY14" fmla="*/ 470966 h 470966"/>
              <a:gd name="connsiteX15" fmla="*/ 740337 w 3702569"/>
              <a:gd name="connsiteY15" fmla="*/ 470966 h 470966"/>
              <a:gd name="connsiteX16" fmla="*/ 78496 w 3702569"/>
              <a:gd name="connsiteY16" fmla="*/ 470966 h 470966"/>
              <a:gd name="connsiteX17" fmla="*/ 0 w 3702569"/>
              <a:gd name="connsiteY17" fmla="*/ 392470 h 470966"/>
              <a:gd name="connsiteX18" fmla="*/ 0 w 3702569"/>
              <a:gd name="connsiteY18" fmla="*/ 78496 h 4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02569" h="470966" fill="none" extrusionOk="0">
                <a:moveTo>
                  <a:pt x="0" y="78496"/>
                </a:moveTo>
                <a:cubicBezTo>
                  <a:pt x="-6004" y="34555"/>
                  <a:pt x="43435" y="-4076"/>
                  <a:pt x="78496" y="0"/>
                </a:cubicBezTo>
                <a:cubicBezTo>
                  <a:pt x="306606" y="-20310"/>
                  <a:pt x="372238" y="20290"/>
                  <a:pt x="598514" y="0"/>
                </a:cubicBezTo>
                <a:cubicBezTo>
                  <a:pt x="824790" y="-20290"/>
                  <a:pt x="993178" y="18"/>
                  <a:pt x="1260355" y="0"/>
                </a:cubicBezTo>
                <a:cubicBezTo>
                  <a:pt x="1527532" y="-18"/>
                  <a:pt x="1539690" y="-17658"/>
                  <a:pt x="1780373" y="0"/>
                </a:cubicBezTo>
                <a:cubicBezTo>
                  <a:pt x="2021056" y="17658"/>
                  <a:pt x="2167081" y="-21674"/>
                  <a:pt x="2300391" y="0"/>
                </a:cubicBezTo>
                <a:cubicBezTo>
                  <a:pt x="2433701" y="21674"/>
                  <a:pt x="2626136" y="22103"/>
                  <a:pt x="2926776" y="0"/>
                </a:cubicBezTo>
                <a:cubicBezTo>
                  <a:pt x="3227416" y="-22103"/>
                  <a:pt x="3366512" y="-18720"/>
                  <a:pt x="3624073" y="0"/>
                </a:cubicBezTo>
                <a:cubicBezTo>
                  <a:pt x="3665343" y="-8017"/>
                  <a:pt x="3701601" y="34187"/>
                  <a:pt x="3702569" y="78496"/>
                </a:cubicBezTo>
                <a:cubicBezTo>
                  <a:pt x="3714416" y="157637"/>
                  <a:pt x="3708112" y="305671"/>
                  <a:pt x="3702569" y="392470"/>
                </a:cubicBezTo>
                <a:cubicBezTo>
                  <a:pt x="3704899" y="434866"/>
                  <a:pt x="3668823" y="472210"/>
                  <a:pt x="3624073" y="470966"/>
                </a:cubicBezTo>
                <a:cubicBezTo>
                  <a:pt x="3458867" y="462974"/>
                  <a:pt x="3241254" y="473404"/>
                  <a:pt x="3068599" y="470966"/>
                </a:cubicBezTo>
                <a:cubicBezTo>
                  <a:pt x="2895944" y="468528"/>
                  <a:pt x="2787869" y="485250"/>
                  <a:pt x="2584037" y="470966"/>
                </a:cubicBezTo>
                <a:cubicBezTo>
                  <a:pt x="2380205" y="456682"/>
                  <a:pt x="2222441" y="455105"/>
                  <a:pt x="1957652" y="470966"/>
                </a:cubicBezTo>
                <a:cubicBezTo>
                  <a:pt x="1692864" y="486827"/>
                  <a:pt x="1526897" y="478149"/>
                  <a:pt x="1402178" y="470966"/>
                </a:cubicBezTo>
                <a:cubicBezTo>
                  <a:pt x="1277459" y="463783"/>
                  <a:pt x="950754" y="443347"/>
                  <a:pt x="740337" y="470966"/>
                </a:cubicBezTo>
                <a:cubicBezTo>
                  <a:pt x="529920" y="498585"/>
                  <a:pt x="262363" y="471337"/>
                  <a:pt x="78496" y="470966"/>
                </a:cubicBezTo>
                <a:cubicBezTo>
                  <a:pt x="31248" y="472130"/>
                  <a:pt x="628" y="432983"/>
                  <a:pt x="0" y="392470"/>
                </a:cubicBezTo>
                <a:cubicBezTo>
                  <a:pt x="-1686" y="282834"/>
                  <a:pt x="-11385" y="156248"/>
                  <a:pt x="0" y="78496"/>
                </a:cubicBezTo>
                <a:close/>
              </a:path>
              <a:path w="3702569" h="470966" stroke="0" extrusionOk="0">
                <a:moveTo>
                  <a:pt x="0" y="78496"/>
                </a:moveTo>
                <a:cubicBezTo>
                  <a:pt x="5431" y="27342"/>
                  <a:pt x="34010" y="8447"/>
                  <a:pt x="78496" y="0"/>
                </a:cubicBezTo>
                <a:cubicBezTo>
                  <a:pt x="281655" y="-19460"/>
                  <a:pt x="396450" y="17450"/>
                  <a:pt x="669426" y="0"/>
                </a:cubicBezTo>
                <a:cubicBezTo>
                  <a:pt x="942402" y="-17450"/>
                  <a:pt x="1137386" y="22664"/>
                  <a:pt x="1331267" y="0"/>
                </a:cubicBezTo>
                <a:cubicBezTo>
                  <a:pt x="1525148" y="-22664"/>
                  <a:pt x="1775231" y="23507"/>
                  <a:pt x="1993108" y="0"/>
                </a:cubicBezTo>
                <a:cubicBezTo>
                  <a:pt x="2210985" y="-23507"/>
                  <a:pt x="2404198" y="24198"/>
                  <a:pt x="2548581" y="0"/>
                </a:cubicBezTo>
                <a:cubicBezTo>
                  <a:pt x="2692964" y="-24198"/>
                  <a:pt x="3378447" y="50234"/>
                  <a:pt x="3624073" y="0"/>
                </a:cubicBezTo>
                <a:cubicBezTo>
                  <a:pt x="3661455" y="8277"/>
                  <a:pt x="3713172" y="32911"/>
                  <a:pt x="3702569" y="78496"/>
                </a:cubicBezTo>
                <a:cubicBezTo>
                  <a:pt x="3695933" y="202588"/>
                  <a:pt x="3713350" y="266925"/>
                  <a:pt x="3702569" y="392470"/>
                </a:cubicBezTo>
                <a:cubicBezTo>
                  <a:pt x="3701094" y="444558"/>
                  <a:pt x="3669494" y="475707"/>
                  <a:pt x="3624073" y="470966"/>
                </a:cubicBezTo>
                <a:cubicBezTo>
                  <a:pt x="3410180" y="447038"/>
                  <a:pt x="3202119" y="466075"/>
                  <a:pt x="3068599" y="470966"/>
                </a:cubicBezTo>
                <a:cubicBezTo>
                  <a:pt x="2935079" y="475857"/>
                  <a:pt x="2726648" y="461887"/>
                  <a:pt x="2513126" y="470966"/>
                </a:cubicBezTo>
                <a:cubicBezTo>
                  <a:pt x="2299604" y="480045"/>
                  <a:pt x="2171296" y="481277"/>
                  <a:pt x="1851285" y="470966"/>
                </a:cubicBezTo>
                <a:cubicBezTo>
                  <a:pt x="1531274" y="460655"/>
                  <a:pt x="1507123" y="459962"/>
                  <a:pt x="1260355" y="470966"/>
                </a:cubicBezTo>
                <a:cubicBezTo>
                  <a:pt x="1013587" y="481971"/>
                  <a:pt x="811176" y="444104"/>
                  <a:pt x="598514" y="470966"/>
                </a:cubicBezTo>
                <a:cubicBezTo>
                  <a:pt x="385852" y="497828"/>
                  <a:pt x="276609" y="470795"/>
                  <a:pt x="78496" y="470966"/>
                </a:cubicBezTo>
                <a:cubicBezTo>
                  <a:pt x="36132" y="464333"/>
                  <a:pt x="8259" y="437944"/>
                  <a:pt x="0" y="392470"/>
                </a:cubicBezTo>
                <a:cubicBezTo>
                  <a:pt x="-10478" y="240970"/>
                  <a:pt x="-6239" y="162608"/>
                  <a:pt x="0" y="7849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التغير في المخاطر يتم انعكاسه في عائد السهم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723142-2090-93BF-0ED1-C08ED0431390}"/>
              </a:ext>
            </a:extLst>
          </p:cNvPr>
          <p:cNvSpPr/>
          <p:nvPr/>
        </p:nvSpPr>
        <p:spPr>
          <a:xfrm>
            <a:off x="9809735" y="1394205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الإستثمارات المالية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E6D2DA-C37F-FB9E-8F67-6614682ED823}"/>
              </a:ext>
            </a:extLst>
          </p:cNvPr>
          <p:cNvSpPr/>
          <p:nvPr/>
        </p:nvSpPr>
        <p:spPr>
          <a:xfrm>
            <a:off x="4393123" y="729899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7099CAE-7E5B-B9C7-1E05-1B39792666FD}"/>
              </a:ext>
            </a:extLst>
          </p:cNvPr>
          <p:cNvSpPr/>
          <p:nvPr/>
        </p:nvSpPr>
        <p:spPr>
          <a:xfrm>
            <a:off x="5188247" y="1460829"/>
            <a:ext cx="1792093" cy="399590"/>
          </a:xfrm>
          <a:custGeom>
            <a:avLst/>
            <a:gdLst>
              <a:gd name="connsiteX0" fmla="*/ 0 w 1792093"/>
              <a:gd name="connsiteY0" fmla="*/ 66600 h 399590"/>
              <a:gd name="connsiteX1" fmla="*/ 66600 w 1792093"/>
              <a:gd name="connsiteY1" fmla="*/ 0 h 399590"/>
              <a:gd name="connsiteX2" fmla="*/ 636153 w 1792093"/>
              <a:gd name="connsiteY2" fmla="*/ 0 h 399590"/>
              <a:gd name="connsiteX3" fmla="*/ 1205707 w 1792093"/>
              <a:gd name="connsiteY3" fmla="*/ 0 h 399590"/>
              <a:gd name="connsiteX4" fmla="*/ 1725493 w 1792093"/>
              <a:gd name="connsiteY4" fmla="*/ 0 h 399590"/>
              <a:gd name="connsiteX5" fmla="*/ 1792093 w 1792093"/>
              <a:gd name="connsiteY5" fmla="*/ 66600 h 399590"/>
              <a:gd name="connsiteX6" fmla="*/ 1792093 w 1792093"/>
              <a:gd name="connsiteY6" fmla="*/ 332990 h 399590"/>
              <a:gd name="connsiteX7" fmla="*/ 1725493 w 1792093"/>
              <a:gd name="connsiteY7" fmla="*/ 399590 h 399590"/>
              <a:gd name="connsiteX8" fmla="*/ 1155940 w 1792093"/>
              <a:gd name="connsiteY8" fmla="*/ 399590 h 399590"/>
              <a:gd name="connsiteX9" fmla="*/ 586386 w 1792093"/>
              <a:gd name="connsiteY9" fmla="*/ 399590 h 399590"/>
              <a:gd name="connsiteX10" fmla="*/ 66600 w 1792093"/>
              <a:gd name="connsiteY10" fmla="*/ 399590 h 399590"/>
              <a:gd name="connsiteX11" fmla="*/ 0 w 1792093"/>
              <a:gd name="connsiteY11" fmla="*/ 332990 h 399590"/>
              <a:gd name="connsiteX12" fmla="*/ 0 w 1792093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2093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36393" y="10811"/>
                  <a:pt x="440180" y="11209"/>
                  <a:pt x="636153" y="0"/>
                </a:cubicBezTo>
                <a:cubicBezTo>
                  <a:pt x="832126" y="-11209"/>
                  <a:pt x="945337" y="-22161"/>
                  <a:pt x="1205707" y="0"/>
                </a:cubicBezTo>
                <a:cubicBezTo>
                  <a:pt x="1466077" y="22161"/>
                  <a:pt x="1540992" y="-4220"/>
                  <a:pt x="1725493" y="0"/>
                </a:cubicBezTo>
                <a:cubicBezTo>
                  <a:pt x="1757830" y="-436"/>
                  <a:pt x="1794992" y="28393"/>
                  <a:pt x="1792093" y="66600"/>
                </a:cubicBezTo>
                <a:cubicBezTo>
                  <a:pt x="1801567" y="138300"/>
                  <a:pt x="1779601" y="226928"/>
                  <a:pt x="1792093" y="332990"/>
                </a:cubicBezTo>
                <a:cubicBezTo>
                  <a:pt x="1783271" y="369513"/>
                  <a:pt x="1761795" y="398583"/>
                  <a:pt x="1725493" y="399590"/>
                </a:cubicBezTo>
                <a:cubicBezTo>
                  <a:pt x="1513777" y="388874"/>
                  <a:pt x="1276239" y="394050"/>
                  <a:pt x="1155940" y="399590"/>
                </a:cubicBezTo>
                <a:cubicBezTo>
                  <a:pt x="1035641" y="405130"/>
                  <a:pt x="802227" y="376152"/>
                  <a:pt x="586386" y="399590"/>
                </a:cubicBezTo>
                <a:cubicBezTo>
                  <a:pt x="370545" y="423028"/>
                  <a:pt x="257535" y="37613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9209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9574" y="-1487"/>
                  <a:pt x="454092" y="1598"/>
                  <a:pt x="619564" y="0"/>
                </a:cubicBezTo>
                <a:cubicBezTo>
                  <a:pt x="785036" y="-1598"/>
                  <a:pt x="1074897" y="-5020"/>
                  <a:pt x="1205707" y="0"/>
                </a:cubicBezTo>
                <a:cubicBezTo>
                  <a:pt x="1336517" y="5020"/>
                  <a:pt x="1557503" y="15244"/>
                  <a:pt x="1725493" y="0"/>
                </a:cubicBezTo>
                <a:cubicBezTo>
                  <a:pt x="1759731" y="3418"/>
                  <a:pt x="1791847" y="25716"/>
                  <a:pt x="1792093" y="66600"/>
                </a:cubicBezTo>
                <a:cubicBezTo>
                  <a:pt x="1792711" y="163177"/>
                  <a:pt x="1798044" y="233743"/>
                  <a:pt x="1792093" y="332990"/>
                </a:cubicBezTo>
                <a:cubicBezTo>
                  <a:pt x="1785936" y="368193"/>
                  <a:pt x="1761457" y="398983"/>
                  <a:pt x="1725493" y="399590"/>
                </a:cubicBezTo>
                <a:cubicBezTo>
                  <a:pt x="1556647" y="421248"/>
                  <a:pt x="1428226" y="417190"/>
                  <a:pt x="1155940" y="399590"/>
                </a:cubicBezTo>
                <a:cubicBezTo>
                  <a:pt x="883654" y="381990"/>
                  <a:pt x="712467" y="373146"/>
                  <a:pt x="586386" y="399590"/>
                </a:cubicBezTo>
                <a:cubicBezTo>
                  <a:pt x="460305" y="426034"/>
                  <a:pt x="250519" y="415009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منتظمة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69116C8-BCBE-6C6C-FDDE-F61E5DAB3A5C}"/>
              </a:ext>
            </a:extLst>
          </p:cNvPr>
          <p:cNvSpPr/>
          <p:nvPr/>
        </p:nvSpPr>
        <p:spPr>
          <a:xfrm>
            <a:off x="2353653" y="1460829"/>
            <a:ext cx="2089688" cy="399590"/>
          </a:xfrm>
          <a:custGeom>
            <a:avLst/>
            <a:gdLst>
              <a:gd name="connsiteX0" fmla="*/ 0 w 2089688"/>
              <a:gd name="connsiteY0" fmla="*/ 66600 h 399590"/>
              <a:gd name="connsiteX1" fmla="*/ 66600 w 2089688"/>
              <a:gd name="connsiteY1" fmla="*/ 0 h 399590"/>
              <a:gd name="connsiteX2" fmla="*/ 757892 w 2089688"/>
              <a:gd name="connsiteY2" fmla="*/ 0 h 399590"/>
              <a:gd name="connsiteX3" fmla="*/ 1410055 w 2089688"/>
              <a:gd name="connsiteY3" fmla="*/ 0 h 399590"/>
              <a:gd name="connsiteX4" fmla="*/ 2023088 w 2089688"/>
              <a:gd name="connsiteY4" fmla="*/ 0 h 399590"/>
              <a:gd name="connsiteX5" fmla="*/ 2089688 w 2089688"/>
              <a:gd name="connsiteY5" fmla="*/ 66600 h 399590"/>
              <a:gd name="connsiteX6" fmla="*/ 2089688 w 2089688"/>
              <a:gd name="connsiteY6" fmla="*/ 332990 h 399590"/>
              <a:gd name="connsiteX7" fmla="*/ 2023088 w 2089688"/>
              <a:gd name="connsiteY7" fmla="*/ 399590 h 399590"/>
              <a:gd name="connsiteX8" fmla="*/ 1429620 w 2089688"/>
              <a:gd name="connsiteY8" fmla="*/ 399590 h 399590"/>
              <a:gd name="connsiteX9" fmla="*/ 816587 w 2089688"/>
              <a:gd name="connsiteY9" fmla="*/ 399590 h 399590"/>
              <a:gd name="connsiteX10" fmla="*/ 66600 w 2089688"/>
              <a:gd name="connsiteY10" fmla="*/ 399590 h 399590"/>
              <a:gd name="connsiteX11" fmla="*/ 0 w 2089688"/>
              <a:gd name="connsiteY11" fmla="*/ 332990 h 399590"/>
              <a:gd name="connsiteX12" fmla="*/ 0 w 2089688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9688" h="399590" fill="none" extrusionOk="0">
                <a:moveTo>
                  <a:pt x="0" y="66600"/>
                </a:moveTo>
                <a:cubicBezTo>
                  <a:pt x="5502" y="26661"/>
                  <a:pt x="34004" y="-6849"/>
                  <a:pt x="66600" y="0"/>
                </a:cubicBezTo>
                <a:cubicBezTo>
                  <a:pt x="341205" y="10261"/>
                  <a:pt x="537185" y="-29761"/>
                  <a:pt x="757892" y="0"/>
                </a:cubicBezTo>
                <a:cubicBezTo>
                  <a:pt x="978599" y="29761"/>
                  <a:pt x="1279223" y="22058"/>
                  <a:pt x="1410055" y="0"/>
                </a:cubicBezTo>
                <a:cubicBezTo>
                  <a:pt x="1540887" y="-22058"/>
                  <a:pt x="1742953" y="21703"/>
                  <a:pt x="2023088" y="0"/>
                </a:cubicBezTo>
                <a:cubicBezTo>
                  <a:pt x="2051972" y="-4586"/>
                  <a:pt x="2081588" y="28546"/>
                  <a:pt x="2089688" y="66600"/>
                </a:cubicBezTo>
                <a:cubicBezTo>
                  <a:pt x="2094490" y="138949"/>
                  <a:pt x="2087083" y="216897"/>
                  <a:pt x="2089688" y="332990"/>
                </a:cubicBezTo>
                <a:cubicBezTo>
                  <a:pt x="2088387" y="370212"/>
                  <a:pt x="2062582" y="401457"/>
                  <a:pt x="2023088" y="399590"/>
                </a:cubicBezTo>
                <a:cubicBezTo>
                  <a:pt x="1868938" y="393577"/>
                  <a:pt x="1633773" y="396170"/>
                  <a:pt x="1429620" y="399590"/>
                </a:cubicBezTo>
                <a:cubicBezTo>
                  <a:pt x="1225467" y="403010"/>
                  <a:pt x="1096177" y="402789"/>
                  <a:pt x="816587" y="399590"/>
                </a:cubicBezTo>
                <a:cubicBezTo>
                  <a:pt x="536997" y="396391"/>
                  <a:pt x="293308" y="389810"/>
                  <a:pt x="66600" y="399590"/>
                </a:cubicBezTo>
                <a:cubicBezTo>
                  <a:pt x="29060" y="403389"/>
                  <a:pt x="-3230" y="368373"/>
                  <a:pt x="0" y="332990"/>
                </a:cubicBezTo>
                <a:cubicBezTo>
                  <a:pt x="1605" y="264143"/>
                  <a:pt x="6537" y="140024"/>
                  <a:pt x="0" y="66600"/>
                </a:cubicBezTo>
                <a:close/>
              </a:path>
              <a:path w="2089688" h="399590" stroke="0" extrusionOk="0">
                <a:moveTo>
                  <a:pt x="0" y="66600"/>
                </a:moveTo>
                <a:cubicBezTo>
                  <a:pt x="5190" y="26136"/>
                  <a:pt x="36675" y="-2805"/>
                  <a:pt x="66600" y="0"/>
                </a:cubicBezTo>
                <a:cubicBezTo>
                  <a:pt x="399362" y="-19531"/>
                  <a:pt x="478316" y="-18193"/>
                  <a:pt x="757892" y="0"/>
                </a:cubicBezTo>
                <a:cubicBezTo>
                  <a:pt x="1037468" y="18193"/>
                  <a:pt x="1281474" y="28324"/>
                  <a:pt x="1429620" y="0"/>
                </a:cubicBezTo>
                <a:cubicBezTo>
                  <a:pt x="1577766" y="-28324"/>
                  <a:pt x="1848245" y="14314"/>
                  <a:pt x="2023088" y="0"/>
                </a:cubicBezTo>
                <a:cubicBezTo>
                  <a:pt x="2058729" y="2793"/>
                  <a:pt x="2091090" y="21084"/>
                  <a:pt x="2089688" y="66600"/>
                </a:cubicBezTo>
                <a:cubicBezTo>
                  <a:pt x="2077585" y="199680"/>
                  <a:pt x="2097419" y="255156"/>
                  <a:pt x="2089688" y="332990"/>
                </a:cubicBezTo>
                <a:cubicBezTo>
                  <a:pt x="2089816" y="370988"/>
                  <a:pt x="2065863" y="401049"/>
                  <a:pt x="2023088" y="399590"/>
                </a:cubicBezTo>
                <a:cubicBezTo>
                  <a:pt x="1864111" y="390687"/>
                  <a:pt x="1605476" y="377162"/>
                  <a:pt x="1410055" y="399590"/>
                </a:cubicBezTo>
                <a:cubicBezTo>
                  <a:pt x="1214634" y="422018"/>
                  <a:pt x="996528" y="388700"/>
                  <a:pt x="738328" y="399590"/>
                </a:cubicBezTo>
                <a:cubicBezTo>
                  <a:pt x="480128" y="410480"/>
                  <a:pt x="378605" y="394145"/>
                  <a:pt x="66600" y="399590"/>
                </a:cubicBezTo>
                <a:cubicBezTo>
                  <a:pt x="26620" y="407388"/>
                  <a:pt x="5511" y="366482"/>
                  <a:pt x="0" y="332990"/>
                </a:cubicBezTo>
                <a:cubicBezTo>
                  <a:pt x="8452" y="277956"/>
                  <a:pt x="10780" y="14425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411012109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غير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منتظمة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6EEB4F-C839-E2ED-3500-8ACD019525D0}"/>
              </a:ext>
            </a:extLst>
          </p:cNvPr>
          <p:cNvSpPr/>
          <p:nvPr/>
        </p:nvSpPr>
        <p:spPr>
          <a:xfrm>
            <a:off x="7080556" y="1460829"/>
            <a:ext cx="1670409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Systematic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E07800-8901-FF26-A055-961CA3E25D68}"/>
              </a:ext>
            </a:extLst>
          </p:cNvPr>
          <p:cNvSpPr/>
          <p:nvPr/>
        </p:nvSpPr>
        <p:spPr>
          <a:xfrm>
            <a:off x="6003223" y="1980095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تؤثر على السوق كله</a:t>
            </a:r>
            <a:endParaRPr lang="en-US" sz="16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0E6926-399C-6ABE-5AE8-8C141ABA6D69}"/>
              </a:ext>
            </a:extLst>
          </p:cNvPr>
          <p:cNvSpPr/>
          <p:nvPr/>
        </p:nvSpPr>
        <p:spPr>
          <a:xfrm>
            <a:off x="1108081" y="2058479"/>
            <a:ext cx="2031560" cy="399590"/>
          </a:xfrm>
          <a:custGeom>
            <a:avLst/>
            <a:gdLst>
              <a:gd name="connsiteX0" fmla="*/ 0 w 2031560"/>
              <a:gd name="connsiteY0" fmla="*/ 66600 h 399590"/>
              <a:gd name="connsiteX1" fmla="*/ 66600 w 2031560"/>
              <a:gd name="connsiteY1" fmla="*/ 0 h 399590"/>
              <a:gd name="connsiteX2" fmla="*/ 718370 w 2031560"/>
              <a:gd name="connsiteY2" fmla="*/ 0 h 399590"/>
              <a:gd name="connsiteX3" fmla="*/ 1370141 w 2031560"/>
              <a:gd name="connsiteY3" fmla="*/ 0 h 399590"/>
              <a:gd name="connsiteX4" fmla="*/ 1964960 w 2031560"/>
              <a:gd name="connsiteY4" fmla="*/ 0 h 399590"/>
              <a:gd name="connsiteX5" fmla="*/ 2031560 w 2031560"/>
              <a:gd name="connsiteY5" fmla="*/ 66600 h 399590"/>
              <a:gd name="connsiteX6" fmla="*/ 2031560 w 2031560"/>
              <a:gd name="connsiteY6" fmla="*/ 332990 h 399590"/>
              <a:gd name="connsiteX7" fmla="*/ 1964960 w 2031560"/>
              <a:gd name="connsiteY7" fmla="*/ 399590 h 399590"/>
              <a:gd name="connsiteX8" fmla="*/ 1313190 w 2031560"/>
              <a:gd name="connsiteY8" fmla="*/ 399590 h 399590"/>
              <a:gd name="connsiteX9" fmla="*/ 661419 w 2031560"/>
              <a:gd name="connsiteY9" fmla="*/ 399590 h 399590"/>
              <a:gd name="connsiteX10" fmla="*/ 66600 w 2031560"/>
              <a:gd name="connsiteY10" fmla="*/ 399590 h 399590"/>
              <a:gd name="connsiteX11" fmla="*/ 0 w 2031560"/>
              <a:gd name="connsiteY11" fmla="*/ 332990 h 399590"/>
              <a:gd name="connsiteX12" fmla="*/ 0 w 2031560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1560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78012" y="20874"/>
                  <a:pt x="409781" y="5733"/>
                  <a:pt x="718370" y="0"/>
                </a:cubicBezTo>
                <a:cubicBezTo>
                  <a:pt x="1026959" y="-5733"/>
                  <a:pt x="1121882" y="-26143"/>
                  <a:pt x="1370141" y="0"/>
                </a:cubicBezTo>
                <a:cubicBezTo>
                  <a:pt x="1618400" y="26143"/>
                  <a:pt x="1761165" y="-19994"/>
                  <a:pt x="1964960" y="0"/>
                </a:cubicBezTo>
                <a:cubicBezTo>
                  <a:pt x="1997297" y="-436"/>
                  <a:pt x="2034459" y="28393"/>
                  <a:pt x="2031560" y="66600"/>
                </a:cubicBezTo>
                <a:cubicBezTo>
                  <a:pt x="2041034" y="138300"/>
                  <a:pt x="2019068" y="226928"/>
                  <a:pt x="2031560" y="332990"/>
                </a:cubicBezTo>
                <a:cubicBezTo>
                  <a:pt x="2022738" y="369513"/>
                  <a:pt x="2001262" y="398583"/>
                  <a:pt x="1964960" y="399590"/>
                </a:cubicBezTo>
                <a:cubicBezTo>
                  <a:pt x="1827954" y="406045"/>
                  <a:pt x="1512814" y="367143"/>
                  <a:pt x="1313190" y="399590"/>
                </a:cubicBezTo>
                <a:cubicBezTo>
                  <a:pt x="1113566" y="432038"/>
                  <a:pt x="823378" y="390367"/>
                  <a:pt x="661419" y="399590"/>
                </a:cubicBezTo>
                <a:cubicBezTo>
                  <a:pt x="499460" y="408813"/>
                  <a:pt x="259271" y="38924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3156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1856" y="11349"/>
                  <a:pt x="562713" y="-6700"/>
                  <a:pt x="699387" y="0"/>
                </a:cubicBezTo>
                <a:cubicBezTo>
                  <a:pt x="836061" y="6700"/>
                  <a:pt x="1214449" y="2616"/>
                  <a:pt x="1370141" y="0"/>
                </a:cubicBezTo>
                <a:cubicBezTo>
                  <a:pt x="1525833" y="-2616"/>
                  <a:pt x="1705143" y="-12344"/>
                  <a:pt x="1964960" y="0"/>
                </a:cubicBezTo>
                <a:cubicBezTo>
                  <a:pt x="1999198" y="3418"/>
                  <a:pt x="2031314" y="25716"/>
                  <a:pt x="2031560" y="66600"/>
                </a:cubicBezTo>
                <a:cubicBezTo>
                  <a:pt x="2032178" y="163177"/>
                  <a:pt x="2037511" y="233743"/>
                  <a:pt x="2031560" y="332990"/>
                </a:cubicBezTo>
                <a:cubicBezTo>
                  <a:pt x="2025403" y="368193"/>
                  <a:pt x="2000924" y="398983"/>
                  <a:pt x="1964960" y="399590"/>
                </a:cubicBezTo>
                <a:cubicBezTo>
                  <a:pt x="1803491" y="418832"/>
                  <a:pt x="1452834" y="397650"/>
                  <a:pt x="1313190" y="399590"/>
                </a:cubicBezTo>
                <a:cubicBezTo>
                  <a:pt x="1173546" y="401531"/>
                  <a:pt x="947222" y="426631"/>
                  <a:pt x="661419" y="399590"/>
                </a:cubicBezTo>
                <a:cubicBezTo>
                  <a:pt x="375616" y="372549"/>
                  <a:pt x="204130" y="41920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تؤثر على نشاط بعينه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3927D00-FACE-F7CB-A598-EC5FB7EE0527}"/>
              </a:ext>
            </a:extLst>
          </p:cNvPr>
          <p:cNvSpPr/>
          <p:nvPr/>
        </p:nvSpPr>
        <p:spPr>
          <a:xfrm>
            <a:off x="393974" y="1460829"/>
            <a:ext cx="1670409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unsystematic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5241A31-9063-5A9D-DB32-7C61D7A7B8D1}"/>
              </a:ext>
            </a:extLst>
          </p:cNvPr>
          <p:cNvSpPr/>
          <p:nvPr/>
        </p:nvSpPr>
        <p:spPr>
          <a:xfrm>
            <a:off x="5758923" y="2621730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 يمكن تجبها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A0D3588-933E-8DB4-1D8D-8F4F6754F086}"/>
              </a:ext>
            </a:extLst>
          </p:cNvPr>
          <p:cNvSpPr/>
          <p:nvPr/>
        </p:nvSpPr>
        <p:spPr>
          <a:xfrm>
            <a:off x="1333803" y="2772336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تجبها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7013E0-7C72-7B98-3C28-A78E862CC756}"/>
              </a:ext>
            </a:extLst>
          </p:cNvPr>
          <p:cNvSpPr/>
          <p:nvPr/>
        </p:nvSpPr>
        <p:spPr>
          <a:xfrm>
            <a:off x="1288656" y="3521261"/>
            <a:ext cx="1670409" cy="399590"/>
          </a:xfrm>
          <a:custGeom>
            <a:avLst/>
            <a:gdLst>
              <a:gd name="connsiteX0" fmla="*/ 0 w 1670409"/>
              <a:gd name="connsiteY0" fmla="*/ 66600 h 399590"/>
              <a:gd name="connsiteX1" fmla="*/ 66600 w 1670409"/>
              <a:gd name="connsiteY1" fmla="*/ 0 h 399590"/>
              <a:gd name="connsiteX2" fmla="*/ 594375 w 1670409"/>
              <a:gd name="connsiteY2" fmla="*/ 0 h 399590"/>
              <a:gd name="connsiteX3" fmla="*/ 1122150 w 1670409"/>
              <a:gd name="connsiteY3" fmla="*/ 0 h 399590"/>
              <a:gd name="connsiteX4" fmla="*/ 1603809 w 1670409"/>
              <a:gd name="connsiteY4" fmla="*/ 0 h 399590"/>
              <a:gd name="connsiteX5" fmla="*/ 1670409 w 1670409"/>
              <a:gd name="connsiteY5" fmla="*/ 66600 h 399590"/>
              <a:gd name="connsiteX6" fmla="*/ 1670409 w 1670409"/>
              <a:gd name="connsiteY6" fmla="*/ 332990 h 399590"/>
              <a:gd name="connsiteX7" fmla="*/ 1603809 w 1670409"/>
              <a:gd name="connsiteY7" fmla="*/ 399590 h 399590"/>
              <a:gd name="connsiteX8" fmla="*/ 1076034 w 1670409"/>
              <a:gd name="connsiteY8" fmla="*/ 399590 h 399590"/>
              <a:gd name="connsiteX9" fmla="*/ 548259 w 1670409"/>
              <a:gd name="connsiteY9" fmla="*/ 399590 h 399590"/>
              <a:gd name="connsiteX10" fmla="*/ 66600 w 1670409"/>
              <a:gd name="connsiteY10" fmla="*/ 399590 h 399590"/>
              <a:gd name="connsiteX11" fmla="*/ 0 w 1670409"/>
              <a:gd name="connsiteY11" fmla="*/ 332990 h 399590"/>
              <a:gd name="connsiteX12" fmla="*/ 0 w 167040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40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81410" y="-14746"/>
                  <a:pt x="396235" y="23634"/>
                  <a:pt x="594375" y="0"/>
                </a:cubicBezTo>
                <a:cubicBezTo>
                  <a:pt x="792516" y="-23634"/>
                  <a:pt x="917613" y="-22191"/>
                  <a:pt x="1122150" y="0"/>
                </a:cubicBezTo>
                <a:cubicBezTo>
                  <a:pt x="1326688" y="22191"/>
                  <a:pt x="1507111" y="16303"/>
                  <a:pt x="1603809" y="0"/>
                </a:cubicBezTo>
                <a:cubicBezTo>
                  <a:pt x="1636146" y="-436"/>
                  <a:pt x="1673308" y="28393"/>
                  <a:pt x="1670409" y="66600"/>
                </a:cubicBezTo>
                <a:cubicBezTo>
                  <a:pt x="1679883" y="138300"/>
                  <a:pt x="1657917" y="226928"/>
                  <a:pt x="1670409" y="332990"/>
                </a:cubicBezTo>
                <a:cubicBezTo>
                  <a:pt x="1661587" y="369513"/>
                  <a:pt x="1640111" y="398583"/>
                  <a:pt x="1603809" y="399590"/>
                </a:cubicBezTo>
                <a:cubicBezTo>
                  <a:pt x="1449360" y="408200"/>
                  <a:pt x="1198467" y="383547"/>
                  <a:pt x="1076034" y="399590"/>
                </a:cubicBezTo>
                <a:cubicBezTo>
                  <a:pt x="953602" y="415633"/>
                  <a:pt x="727624" y="407140"/>
                  <a:pt x="548259" y="399590"/>
                </a:cubicBezTo>
                <a:cubicBezTo>
                  <a:pt x="368895" y="392040"/>
                  <a:pt x="221858" y="38008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67040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9838" y="-25074"/>
                  <a:pt x="412611" y="-15084"/>
                  <a:pt x="579003" y="0"/>
                </a:cubicBezTo>
                <a:cubicBezTo>
                  <a:pt x="745395" y="15084"/>
                  <a:pt x="904599" y="-21587"/>
                  <a:pt x="1122150" y="0"/>
                </a:cubicBezTo>
                <a:cubicBezTo>
                  <a:pt x="1339701" y="21587"/>
                  <a:pt x="1452406" y="-14521"/>
                  <a:pt x="1603809" y="0"/>
                </a:cubicBezTo>
                <a:cubicBezTo>
                  <a:pt x="1638047" y="3418"/>
                  <a:pt x="1670163" y="25716"/>
                  <a:pt x="1670409" y="66600"/>
                </a:cubicBezTo>
                <a:cubicBezTo>
                  <a:pt x="1671027" y="163177"/>
                  <a:pt x="1676360" y="233743"/>
                  <a:pt x="1670409" y="332990"/>
                </a:cubicBezTo>
                <a:cubicBezTo>
                  <a:pt x="1664252" y="368193"/>
                  <a:pt x="1639773" y="398983"/>
                  <a:pt x="1603809" y="399590"/>
                </a:cubicBezTo>
                <a:cubicBezTo>
                  <a:pt x="1355678" y="396054"/>
                  <a:pt x="1307271" y="377557"/>
                  <a:pt x="1076034" y="399590"/>
                </a:cubicBezTo>
                <a:cubicBezTo>
                  <a:pt x="844797" y="421623"/>
                  <a:pt x="696470" y="407208"/>
                  <a:pt x="548259" y="399590"/>
                </a:cubicBezTo>
                <a:cubicBezTo>
                  <a:pt x="400048" y="391972"/>
                  <a:pt x="248983" y="420453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 طريق التنويع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9571E5-5F99-20E7-B802-6C69692F04C8}"/>
              </a:ext>
            </a:extLst>
          </p:cNvPr>
          <p:cNvSpPr/>
          <p:nvPr/>
        </p:nvSpPr>
        <p:spPr>
          <a:xfrm>
            <a:off x="460365" y="4234585"/>
            <a:ext cx="3644670" cy="997240"/>
          </a:xfrm>
          <a:custGeom>
            <a:avLst/>
            <a:gdLst>
              <a:gd name="connsiteX0" fmla="*/ 0 w 3644670"/>
              <a:gd name="connsiteY0" fmla="*/ 166210 h 997240"/>
              <a:gd name="connsiteX1" fmla="*/ 166210 w 3644670"/>
              <a:gd name="connsiteY1" fmla="*/ 0 h 997240"/>
              <a:gd name="connsiteX2" fmla="*/ 795538 w 3644670"/>
              <a:gd name="connsiteY2" fmla="*/ 0 h 997240"/>
              <a:gd name="connsiteX3" fmla="*/ 1424865 w 3644670"/>
              <a:gd name="connsiteY3" fmla="*/ 0 h 997240"/>
              <a:gd name="connsiteX4" fmla="*/ 2021070 w 3644670"/>
              <a:gd name="connsiteY4" fmla="*/ 0 h 997240"/>
              <a:gd name="connsiteX5" fmla="*/ 2749765 w 3644670"/>
              <a:gd name="connsiteY5" fmla="*/ 0 h 997240"/>
              <a:gd name="connsiteX6" fmla="*/ 3478460 w 3644670"/>
              <a:gd name="connsiteY6" fmla="*/ 0 h 997240"/>
              <a:gd name="connsiteX7" fmla="*/ 3644670 w 3644670"/>
              <a:gd name="connsiteY7" fmla="*/ 166210 h 997240"/>
              <a:gd name="connsiteX8" fmla="*/ 3644670 w 3644670"/>
              <a:gd name="connsiteY8" fmla="*/ 831030 h 997240"/>
              <a:gd name="connsiteX9" fmla="*/ 3478460 w 3644670"/>
              <a:gd name="connsiteY9" fmla="*/ 997240 h 997240"/>
              <a:gd name="connsiteX10" fmla="*/ 2749765 w 3644670"/>
              <a:gd name="connsiteY10" fmla="*/ 997240 h 997240"/>
              <a:gd name="connsiteX11" fmla="*/ 2120438 w 3644670"/>
              <a:gd name="connsiteY11" fmla="*/ 997240 h 997240"/>
              <a:gd name="connsiteX12" fmla="*/ 1557355 w 3644670"/>
              <a:gd name="connsiteY12" fmla="*/ 997240 h 997240"/>
              <a:gd name="connsiteX13" fmla="*/ 828660 w 3644670"/>
              <a:gd name="connsiteY13" fmla="*/ 997240 h 997240"/>
              <a:gd name="connsiteX14" fmla="*/ 166210 w 3644670"/>
              <a:gd name="connsiteY14" fmla="*/ 997240 h 997240"/>
              <a:gd name="connsiteX15" fmla="*/ 0 w 3644670"/>
              <a:gd name="connsiteY15" fmla="*/ 831030 h 997240"/>
              <a:gd name="connsiteX16" fmla="*/ 0 w 3644670"/>
              <a:gd name="connsiteY16" fmla="*/ 166210 h 9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4670" h="997240" fill="none" extrusionOk="0">
                <a:moveTo>
                  <a:pt x="0" y="166210"/>
                </a:moveTo>
                <a:cubicBezTo>
                  <a:pt x="2468" y="52013"/>
                  <a:pt x="62569" y="13670"/>
                  <a:pt x="166210" y="0"/>
                </a:cubicBezTo>
                <a:cubicBezTo>
                  <a:pt x="438068" y="-18781"/>
                  <a:pt x="580576" y="11003"/>
                  <a:pt x="795538" y="0"/>
                </a:cubicBezTo>
                <a:cubicBezTo>
                  <a:pt x="1010500" y="-11003"/>
                  <a:pt x="1218969" y="6789"/>
                  <a:pt x="1424865" y="0"/>
                </a:cubicBezTo>
                <a:cubicBezTo>
                  <a:pt x="1630761" y="-6789"/>
                  <a:pt x="1833557" y="-16900"/>
                  <a:pt x="2021070" y="0"/>
                </a:cubicBezTo>
                <a:cubicBezTo>
                  <a:pt x="2208583" y="16900"/>
                  <a:pt x="2446481" y="1471"/>
                  <a:pt x="2749765" y="0"/>
                </a:cubicBezTo>
                <a:cubicBezTo>
                  <a:pt x="3053049" y="-1471"/>
                  <a:pt x="3323808" y="31159"/>
                  <a:pt x="3478460" y="0"/>
                </a:cubicBezTo>
                <a:cubicBezTo>
                  <a:pt x="3585096" y="-6652"/>
                  <a:pt x="3652386" y="57795"/>
                  <a:pt x="3644670" y="166210"/>
                </a:cubicBezTo>
                <a:cubicBezTo>
                  <a:pt x="3611723" y="416993"/>
                  <a:pt x="3641580" y="540415"/>
                  <a:pt x="3644670" y="831030"/>
                </a:cubicBezTo>
                <a:cubicBezTo>
                  <a:pt x="3641626" y="911105"/>
                  <a:pt x="3560464" y="987559"/>
                  <a:pt x="3478460" y="997240"/>
                </a:cubicBezTo>
                <a:cubicBezTo>
                  <a:pt x="3276642" y="963828"/>
                  <a:pt x="3042473" y="1029474"/>
                  <a:pt x="2749765" y="997240"/>
                </a:cubicBezTo>
                <a:cubicBezTo>
                  <a:pt x="2457058" y="965006"/>
                  <a:pt x="2261925" y="969002"/>
                  <a:pt x="2120438" y="997240"/>
                </a:cubicBezTo>
                <a:cubicBezTo>
                  <a:pt x="1978951" y="1025478"/>
                  <a:pt x="1813282" y="979771"/>
                  <a:pt x="1557355" y="997240"/>
                </a:cubicBezTo>
                <a:cubicBezTo>
                  <a:pt x="1301428" y="1014709"/>
                  <a:pt x="1055491" y="1031846"/>
                  <a:pt x="828660" y="997240"/>
                </a:cubicBezTo>
                <a:cubicBezTo>
                  <a:pt x="601829" y="962634"/>
                  <a:pt x="416010" y="991166"/>
                  <a:pt x="166210" y="997240"/>
                </a:cubicBezTo>
                <a:cubicBezTo>
                  <a:pt x="89531" y="997473"/>
                  <a:pt x="-12804" y="933785"/>
                  <a:pt x="0" y="831030"/>
                </a:cubicBezTo>
                <a:cubicBezTo>
                  <a:pt x="-8096" y="600718"/>
                  <a:pt x="10429" y="350341"/>
                  <a:pt x="0" y="166210"/>
                </a:cubicBezTo>
                <a:close/>
              </a:path>
              <a:path w="3644670" h="997240" stroke="0" extrusionOk="0">
                <a:moveTo>
                  <a:pt x="0" y="166210"/>
                </a:moveTo>
                <a:cubicBezTo>
                  <a:pt x="12770" y="56071"/>
                  <a:pt x="72513" y="14164"/>
                  <a:pt x="166210" y="0"/>
                </a:cubicBezTo>
                <a:cubicBezTo>
                  <a:pt x="384681" y="-23875"/>
                  <a:pt x="578036" y="24751"/>
                  <a:pt x="828660" y="0"/>
                </a:cubicBezTo>
                <a:cubicBezTo>
                  <a:pt x="1079284" y="-24751"/>
                  <a:pt x="1230204" y="-1986"/>
                  <a:pt x="1557355" y="0"/>
                </a:cubicBezTo>
                <a:cubicBezTo>
                  <a:pt x="1884507" y="1986"/>
                  <a:pt x="1942285" y="7267"/>
                  <a:pt x="2286050" y="0"/>
                </a:cubicBezTo>
                <a:cubicBezTo>
                  <a:pt x="2629816" y="-7267"/>
                  <a:pt x="2965387" y="38537"/>
                  <a:pt x="3478460" y="0"/>
                </a:cubicBezTo>
                <a:cubicBezTo>
                  <a:pt x="3573699" y="-11544"/>
                  <a:pt x="3654080" y="81051"/>
                  <a:pt x="3644670" y="166210"/>
                </a:cubicBezTo>
                <a:cubicBezTo>
                  <a:pt x="3671923" y="304777"/>
                  <a:pt x="3651035" y="509467"/>
                  <a:pt x="3644670" y="831030"/>
                </a:cubicBezTo>
                <a:cubicBezTo>
                  <a:pt x="3643011" y="924341"/>
                  <a:pt x="3558180" y="1005618"/>
                  <a:pt x="3478460" y="997240"/>
                </a:cubicBezTo>
                <a:cubicBezTo>
                  <a:pt x="3233830" y="973930"/>
                  <a:pt x="3103585" y="974300"/>
                  <a:pt x="2816010" y="997240"/>
                </a:cubicBezTo>
                <a:cubicBezTo>
                  <a:pt x="2528435" y="1020181"/>
                  <a:pt x="2460041" y="972328"/>
                  <a:pt x="2252928" y="997240"/>
                </a:cubicBezTo>
                <a:cubicBezTo>
                  <a:pt x="2045815" y="1022152"/>
                  <a:pt x="1902675" y="1014009"/>
                  <a:pt x="1623600" y="997240"/>
                </a:cubicBezTo>
                <a:cubicBezTo>
                  <a:pt x="1344525" y="980471"/>
                  <a:pt x="1188784" y="980211"/>
                  <a:pt x="894905" y="997240"/>
                </a:cubicBezTo>
                <a:cubicBezTo>
                  <a:pt x="601027" y="1014269"/>
                  <a:pt x="341325" y="997423"/>
                  <a:pt x="166210" y="997240"/>
                </a:cubicBezTo>
                <a:cubicBezTo>
                  <a:pt x="71480" y="995463"/>
                  <a:pt x="10127" y="911134"/>
                  <a:pt x="0" y="831030"/>
                </a:cubicBezTo>
                <a:cubicBezTo>
                  <a:pt x="-6255" y="654777"/>
                  <a:pt x="-7430" y="355208"/>
                  <a:pt x="0" y="16621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استثمرت في 5 قطاعات مختلفة, </a:t>
            </a:r>
            <a:r>
              <a:rPr lang="ar-EG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فلو حدث ركود في قطاع, باقي القطاعات تكون جيدة</a:t>
            </a:r>
            <a:endParaRPr lang="en-US" sz="11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820DA8B-8576-D1A6-E28F-01F7518D3E14}"/>
              </a:ext>
            </a:extLst>
          </p:cNvPr>
          <p:cNvSpPr/>
          <p:nvPr/>
        </p:nvSpPr>
        <p:spPr>
          <a:xfrm>
            <a:off x="5568882" y="3238476"/>
            <a:ext cx="2014265" cy="399590"/>
          </a:xfrm>
          <a:custGeom>
            <a:avLst/>
            <a:gdLst>
              <a:gd name="connsiteX0" fmla="*/ 0 w 2014265"/>
              <a:gd name="connsiteY0" fmla="*/ 66600 h 399590"/>
              <a:gd name="connsiteX1" fmla="*/ 66600 w 2014265"/>
              <a:gd name="connsiteY1" fmla="*/ 0 h 399590"/>
              <a:gd name="connsiteX2" fmla="*/ 712432 w 2014265"/>
              <a:gd name="connsiteY2" fmla="*/ 0 h 399590"/>
              <a:gd name="connsiteX3" fmla="*/ 1358265 w 2014265"/>
              <a:gd name="connsiteY3" fmla="*/ 0 h 399590"/>
              <a:gd name="connsiteX4" fmla="*/ 1947665 w 2014265"/>
              <a:gd name="connsiteY4" fmla="*/ 0 h 399590"/>
              <a:gd name="connsiteX5" fmla="*/ 2014265 w 2014265"/>
              <a:gd name="connsiteY5" fmla="*/ 66600 h 399590"/>
              <a:gd name="connsiteX6" fmla="*/ 2014265 w 2014265"/>
              <a:gd name="connsiteY6" fmla="*/ 332990 h 399590"/>
              <a:gd name="connsiteX7" fmla="*/ 1947665 w 2014265"/>
              <a:gd name="connsiteY7" fmla="*/ 399590 h 399590"/>
              <a:gd name="connsiteX8" fmla="*/ 1301833 w 2014265"/>
              <a:gd name="connsiteY8" fmla="*/ 399590 h 399590"/>
              <a:gd name="connsiteX9" fmla="*/ 656000 w 2014265"/>
              <a:gd name="connsiteY9" fmla="*/ 399590 h 399590"/>
              <a:gd name="connsiteX10" fmla="*/ 66600 w 2014265"/>
              <a:gd name="connsiteY10" fmla="*/ 399590 h 399590"/>
              <a:gd name="connsiteX11" fmla="*/ 0 w 2014265"/>
              <a:gd name="connsiteY11" fmla="*/ 332990 h 399590"/>
              <a:gd name="connsiteX12" fmla="*/ 0 w 2014265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4265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384614" y="-26859"/>
                  <a:pt x="514308" y="-27716"/>
                  <a:pt x="712432" y="0"/>
                </a:cubicBezTo>
                <a:cubicBezTo>
                  <a:pt x="910556" y="27716"/>
                  <a:pt x="1137390" y="29770"/>
                  <a:pt x="1358265" y="0"/>
                </a:cubicBezTo>
                <a:cubicBezTo>
                  <a:pt x="1579140" y="-29770"/>
                  <a:pt x="1828236" y="-22572"/>
                  <a:pt x="1947665" y="0"/>
                </a:cubicBezTo>
                <a:cubicBezTo>
                  <a:pt x="1980002" y="-436"/>
                  <a:pt x="2017164" y="28393"/>
                  <a:pt x="2014265" y="66600"/>
                </a:cubicBezTo>
                <a:cubicBezTo>
                  <a:pt x="2023739" y="138300"/>
                  <a:pt x="2001773" y="226928"/>
                  <a:pt x="2014265" y="332990"/>
                </a:cubicBezTo>
                <a:cubicBezTo>
                  <a:pt x="2005443" y="369513"/>
                  <a:pt x="1983967" y="398583"/>
                  <a:pt x="1947665" y="399590"/>
                </a:cubicBezTo>
                <a:cubicBezTo>
                  <a:pt x="1695810" y="422580"/>
                  <a:pt x="1544185" y="422032"/>
                  <a:pt x="1301833" y="399590"/>
                </a:cubicBezTo>
                <a:cubicBezTo>
                  <a:pt x="1059481" y="377148"/>
                  <a:pt x="942983" y="429050"/>
                  <a:pt x="656000" y="399590"/>
                </a:cubicBezTo>
                <a:cubicBezTo>
                  <a:pt x="369017" y="370130"/>
                  <a:pt x="253014" y="394387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1426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25965" y="22277"/>
                  <a:pt x="441343" y="8547"/>
                  <a:pt x="693622" y="0"/>
                </a:cubicBezTo>
                <a:cubicBezTo>
                  <a:pt x="945901" y="-8547"/>
                  <a:pt x="1081191" y="3338"/>
                  <a:pt x="1358265" y="0"/>
                </a:cubicBezTo>
                <a:cubicBezTo>
                  <a:pt x="1635339" y="-3338"/>
                  <a:pt x="1763125" y="28742"/>
                  <a:pt x="1947665" y="0"/>
                </a:cubicBezTo>
                <a:cubicBezTo>
                  <a:pt x="1981903" y="3418"/>
                  <a:pt x="2014019" y="25716"/>
                  <a:pt x="2014265" y="66600"/>
                </a:cubicBezTo>
                <a:cubicBezTo>
                  <a:pt x="2014883" y="163177"/>
                  <a:pt x="2020216" y="233743"/>
                  <a:pt x="2014265" y="332990"/>
                </a:cubicBezTo>
                <a:cubicBezTo>
                  <a:pt x="2008108" y="368193"/>
                  <a:pt x="1983629" y="398983"/>
                  <a:pt x="1947665" y="399590"/>
                </a:cubicBezTo>
                <a:cubicBezTo>
                  <a:pt x="1751282" y="375894"/>
                  <a:pt x="1568862" y="393014"/>
                  <a:pt x="1301833" y="399590"/>
                </a:cubicBezTo>
                <a:cubicBezTo>
                  <a:pt x="1034804" y="406166"/>
                  <a:pt x="844460" y="387103"/>
                  <a:pt x="656000" y="399590"/>
                </a:cubicBezTo>
                <a:cubicBezTo>
                  <a:pt x="467540" y="412077"/>
                  <a:pt x="205792" y="418164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دولة بها مشاكل سياسية</a:t>
            </a:r>
            <a:endParaRPr lang="en-US" sz="12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32F133-B793-AD62-559B-4D62E5335617}"/>
              </a:ext>
            </a:extLst>
          </p:cNvPr>
          <p:cNvSpPr/>
          <p:nvPr/>
        </p:nvSpPr>
        <p:spPr>
          <a:xfrm>
            <a:off x="7716110" y="3227252"/>
            <a:ext cx="1208297" cy="399590"/>
          </a:xfrm>
          <a:solidFill>
            <a:srgbClr val="FFFF00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سياسي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922CFD6-8AF6-ABCD-B8AC-0DFCE43798B7}"/>
              </a:ext>
            </a:extLst>
          </p:cNvPr>
          <p:cNvSpPr/>
          <p:nvPr/>
        </p:nvSpPr>
        <p:spPr>
          <a:xfrm>
            <a:off x="7796203" y="3835329"/>
            <a:ext cx="1208297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سوق</a:t>
            </a:r>
            <a:endParaRPr lang="en-US" sz="12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40999E2-50F3-0006-2730-6FCF6CD21B9A}"/>
              </a:ext>
            </a:extLst>
          </p:cNvPr>
          <p:cNvSpPr/>
          <p:nvPr/>
        </p:nvSpPr>
        <p:spPr>
          <a:xfrm>
            <a:off x="6465335" y="3835329"/>
            <a:ext cx="1208297" cy="399590"/>
          </a:xfrm>
          <a:custGeom>
            <a:avLst/>
            <a:gdLst>
              <a:gd name="connsiteX0" fmla="*/ 0 w 1208297"/>
              <a:gd name="connsiteY0" fmla="*/ 66600 h 399590"/>
              <a:gd name="connsiteX1" fmla="*/ 66600 w 1208297"/>
              <a:gd name="connsiteY1" fmla="*/ 0 h 399590"/>
              <a:gd name="connsiteX2" fmla="*/ 582647 w 1208297"/>
              <a:gd name="connsiteY2" fmla="*/ 0 h 399590"/>
              <a:gd name="connsiteX3" fmla="*/ 1141697 w 1208297"/>
              <a:gd name="connsiteY3" fmla="*/ 0 h 399590"/>
              <a:gd name="connsiteX4" fmla="*/ 1208297 w 1208297"/>
              <a:gd name="connsiteY4" fmla="*/ 66600 h 399590"/>
              <a:gd name="connsiteX5" fmla="*/ 1208297 w 1208297"/>
              <a:gd name="connsiteY5" fmla="*/ 332990 h 399590"/>
              <a:gd name="connsiteX6" fmla="*/ 1141697 w 1208297"/>
              <a:gd name="connsiteY6" fmla="*/ 399590 h 399590"/>
              <a:gd name="connsiteX7" fmla="*/ 625650 w 1208297"/>
              <a:gd name="connsiteY7" fmla="*/ 399590 h 399590"/>
              <a:gd name="connsiteX8" fmla="*/ 66600 w 1208297"/>
              <a:gd name="connsiteY8" fmla="*/ 399590 h 399590"/>
              <a:gd name="connsiteX9" fmla="*/ 0 w 1208297"/>
              <a:gd name="connsiteY9" fmla="*/ 332990 h 399590"/>
              <a:gd name="connsiteX10" fmla="*/ 0 w 120829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29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6344" y="19169"/>
                  <a:pt x="432075" y="16421"/>
                  <a:pt x="582647" y="0"/>
                </a:cubicBezTo>
                <a:cubicBezTo>
                  <a:pt x="733219" y="-16421"/>
                  <a:pt x="975670" y="3197"/>
                  <a:pt x="1141697" y="0"/>
                </a:cubicBezTo>
                <a:cubicBezTo>
                  <a:pt x="1179321" y="-5652"/>
                  <a:pt x="1212598" y="30923"/>
                  <a:pt x="1208297" y="66600"/>
                </a:cubicBezTo>
                <a:cubicBezTo>
                  <a:pt x="1219137" y="142846"/>
                  <a:pt x="1217966" y="251105"/>
                  <a:pt x="1208297" y="332990"/>
                </a:cubicBezTo>
                <a:cubicBezTo>
                  <a:pt x="1203852" y="369336"/>
                  <a:pt x="1181378" y="398165"/>
                  <a:pt x="1141697" y="399590"/>
                </a:cubicBezTo>
                <a:cubicBezTo>
                  <a:pt x="908646" y="409814"/>
                  <a:pt x="739495" y="381381"/>
                  <a:pt x="625650" y="399590"/>
                </a:cubicBezTo>
                <a:cubicBezTo>
                  <a:pt x="511805" y="417799"/>
                  <a:pt x="181254" y="41226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20829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0818" y="20211"/>
                  <a:pt x="379908" y="25564"/>
                  <a:pt x="604149" y="0"/>
                </a:cubicBezTo>
                <a:cubicBezTo>
                  <a:pt x="828390" y="-25564"/>
                  <a:pt x="1004897" y="-3949"/>
                  <a:pt x="1141697" y="0"/>
                </a:cubicBezTo>
                <a:cubicBezTo>
                  <a:pt x="1172773" y="-6310"/>
                  <a:pt x="1213735" y="27542"/>
                  <a:pt x="1208297" y="66600"/>
                </a:cubicBezTo>
                <a:cubicBezTo>
                  <a:pt x="1206603" y="189726"/>
                  <a:pt x="1213896" y="245350"/>
                  <a:pt x="1208297" y="332990"/>
                </a:cubicBezTo>
                <a:cubicBezTo>
                  <a:pt x="1203982" y="375755"/>
                  <a:pt x="1184377" y="398348"/>
                  <a:pt x="1141697" y="399590"/>
                </a:cubicBezTo>
                <a:cubicBezTo>
                  <a:pt x="980192" y="402226"/>
                  <a:pt x="806632" y="405054"/>
                  <a:pt x="625650" y="399590"/>
                </a:cubicBezTo>
                <a:cubicBezTo>
                  <a:pt x="444668" y="394126"/>
                  <a:pt x="328132" y="4127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ركود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AA19CD8-EF3D-25AC-86B5-9D0D085BCEC7}"/>
              </a:ext>
            </a:extLst>
          </p:cNvPr>
          <p:cNvSpPr/>
          <p:nvPr/>
        </p:nvSpPr>
        <p:spPr>
          <a:xfrm>
            <a:off x="5125416" y="3835329"/>
            <a:ext cx="1208297" cy="399590"/>
          </a:xfrm>
          <a:custGeom>
            <a:avLst/>
            <a:gdLst>
              <a:gd name="connsiteX0" fmla="*/ 0 w 1208297"/>
              <a:gd name="connsiteY0" fmla="*/ 66600 h 399590"/>
              <a:gd name="connsiteX1" fmla="*/ 66600 w 1208297"/>
              <a:gd name="connsiteY1" fmla="*/ 0 h 399590"/>
              <a:gd name="connsiteX2" fmla="*/ 582647 w 1208297"/>
              <a:gd name="connsiteY2" fmla="*/ 0 h 399590"/>
              <a:gd name="connsiteX3" fmla="*/ 1141697 w 1208297"/>
              <a:gd name="connsiteY3" fmla="*/ 0 h 399590"/>
              <a:gd name="connsiteX4" fmla="*/ 1208297 w 1208297"/>
              <a:gd name="connsiteY4" fmla="*/ 66600 h 399590"/>
              <a:gd name="connsiteX5" fmla="*/ 1208297 w 1208297"/>
              <a:gd name="connsiteY5" fmla="*/ 332990 h 399590"/>
              <a:gd name="connsiteX6" fmla="*/ 1141697 w 1208297"/>
              <a:gd name="connsiteY6" fmla="*/ 399590 h 399590"/>
              <a:gd name="connsiteX7" fmla="*/ 625650 w 1208297"/>
              <a:gd name="connsiteY7" fmla="*/ 399590 h 399590"/>
              <a:gd name="connsiteX8" fmla="*/ 66600 w 1208297"/>
              <a:gd name="connsiteY8" fmla="*/ 399590 h 399590"/>
              <a:gd name="connsiteX9" fmla="*/ 0 w 1208297"/>
              <a:gd name="connsiteY9" fmla="*/ 332990 h 399590"/>
              <a:gd name="connsiteX10" fmla="*/ 0 w 120829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29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6344" y="19169"/>
                  <a:pt x="432075" y="16421"/>
                  <a:pt x="582647" y="0"/>
                </a:cubicBezTo>
                <a:cubicBezTo>
                  <a:pt x="733219" y="-16421"/>
                  <a:pt x="975670" y="3197"/>
                  <a:pt x="1141697" y="0"/>
                </a:cubicBezTo>
                <a:cubicBezTo>
                  <a:pt x="1179321" y="-5652"/>
                  <a:pt x="1212598" y="30923"/>
                  <a:pt x="1208297" y="66600"/>
                </a:cubicBezTo>
                <a:cubicBezTo>
                  <a:pt x="1219137" y="142846"/>
                  <a:pt x="1217966" y="251105"/>
                  <a:pt x="1208297" y="332990"/>
                </a:cubicBezTo>
                <a:cubicBezTo>
                  <a:pt x="1203852" y="369336"/>
                  <a:pt x="1181378" y="398165"/>
                  <a:pt x="1141697" y="399590"/>
                </a:cubicBezTo>
                <a:cubicBezTo>
                  <a:pt x="908646" y="409814"/>
                  <a:pt x="739495" y="381381"/>
                  <a:pt x="625650" y="399590"/>
                </a:cubicBezTo>
                <a:cubicBezTo>
                  <a:pt x="511805" y="417799"/>
                  <a:pt x="181254" y="41226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20829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0818" y="20211"/>
                  <a:pt x="379908" y="25564"/>
                  <a:pt x="604149" y="0"/>
                </a:cubicBezTo>
                <a:cubicBezTo>
                  <a:pt x="828390" y="-25564"/>
                  <a:pt x="1004897" y="-3949"/>
                  <a:pt x="1141697" y="0"/>
                </a:cubicBezTo>
                <a:cubicBezTo>
                  <a:pt x="1172773" y="-6310"/>
                  <a:pt x="1213735" y="27542"/>
                  <a:pt x="1208297" y="66600"/>
                </a:cubicBezTo>
                <a:cubicBezTo>
                  <a:pt x="1206603" y="189726"/>
                  <a:pt x="1213896" y="245350"/>
                  <a:pt x="1208297" y="332990"/>
                </a:cubicBezTo>
                <a:cubicBezTo>
                  <a:pt x="1203982" y="375755"/>
                  <a:pt x="1184377" y="398348"/>
                  <a:pt x="1141697" y="399590"/>
                </a:cubicBezTo>
                <a:cubicBezTo>
                  <a:pt x="980192" y="402226"/>
                  <a:pt x="806632" y="405054"/>
                  <a:pt x="625650" y="399590"/>
                </a:cubicBezTo>
                <a:cubicBezTo>
                  <a:pt x="444668" y="394126"/>
                  <a:pt x="328132" y="4127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تضخم</a:t>
            </a:r>
            <a:endParaRPr lang="en-US" sz="1600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2117E73-FC18-88B3-DF54-58A1CB6D898F}"/>
              </a:ext>
            </a:extLst>
          </p:cNvPr>
          <p:cNvSpPr/>
          <p:nvPr/>
        </p:nvSpPr>
        <p:spPr>
          <a:xfrm>
            <a:off x="6542150" y="4387868"/>
            <a:ext cx="1208297" cy="517189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سعر الفائدة</a:t>
            </a:r>
            <a:endParaRPr lang="en-US" sz="11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B80471-252E-9B74-C5EA-0B3B0E023A04}"/>
              </a:ext>
            </a:extLst>
          </p:cNvPr>
          <p:cNvSpPr/>
          <p:nvPr/>
        </p:nvSpPr>
        <p:spPr>
          <a:xfrm>
            <a:off x="5188247" y="4476964"/>
            <a:ext cx="1208297" cy="517189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سعر الصرف</a:t>
            </a:r>
            <a:endParaRPr lang="en-US" sz="12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1C1B785-4638-29CA-659C-1BBF865FD50C}"/>
              </a:ext>
            </a:extLst>
          </p:cNvPr>
          <p:cNvSpPr/>
          <p:nvPr/>
        </p:nvSpPr>
        <p:spPr>
          <a:xfrm>
            <a:off x="7925114" y="5129716"/>
            <a:ext cx="1208297" cy="517189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النشاط</a:t>
            </a:r>
            <a:endParaRPr lang="en-US" sz="12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E6CEE35-48A4-5ACF-0CB7-9A8EF01A1D1C}"/>
              </a:ext>
            </a:extLst>
          </p:cNvPr>
          <p:cNvSpPr/>
          <p:nvPr/>
        </p:nvSpPr>
        <p:spPr>
          <a:xfrm>
            <a:off x="7925114" y="4387867"/>
            <a:ext cx="1208297" cy="517189"/>
          </a:xfrm>
          <a:solidFill>
            <a:srgbClr val="FFFF00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مالية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066C909-7ECD-C90F-D6B5-723B59325A59}"/>
              </a:ext>
            </a:extLst>
          </p:cNvPr>
          <p:cNvSpPr/>
          <p:nvPr/>
        </p:nvSpPr>
        <p:spPr>
          <a:xfrm>
            <a:off x="6594127" y="5148895"/>
            <a:ext cx="1208297" cy="856738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الدولة رفعت الجمارك على مواد خام تخصك</a:t>
            </a:r>
            <a:endParaRPr lang="en-US" sz="11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4706658-CC3B-5042-B54B-A1625653E73C}"/>
              </a:ext>
            </a:extLst>
          </p:cNvPr>
          <p:cNvSpPr/>
          <p:nvPr/>
        </p:nvSpPr>
        <p:spPr>
          <a:xfrm>
            <a:off x="4663306" y="5232159"/>
            <a:ext cx="1670408" cy="888903"/>
          </a:xfrm>
          <a:custGeom>
            <a:avLst/>
            <a:gdLst>
              <a:gd name="connsiteX0" fmla="*/ 0 w 1670408"/>
              <a:gd name="connsiteY0" fmla="*/ 148153 h 888903"/>
              <a:gd name="connsiteX1" fmla="*/ 148153 w 1670408"/>
              <a:gd name="connsiteY1" fmla="*/ 0 h 888903"/>
              <a:gd name="connsiteX2" fmla="*/ 835204 w 1670408"/>
              <a:gd name="connsiteY2" fmla="*/ 0 h 888903"/>
              <a:gd name="connsiteX3" fmla="*/ 1522255 w 1670408"/>
              <a:gd name="connsiteY3" fmla="*/ 0 h 888903"/>
              <a:gd name="connsiteX4" fmla="*/ 1670408 w 1670408"/>
              <a:gd name="connsiteY4" fmla="*/ 148153 h 888903"/>
              <a:gd name="connsiteX5" fmla="*/ 1670408 w 1670408"/>
              <a:gd name="connsiteY5" fmla="*/ 740750 h 888903"/>
              <a:gd name="connsiteX6" fmla="*/ 1522255 w 1670408"/>
              <a:gd name="connsiteY6" fmla="*/ 888903 h 888903"/>
              <a:gd name="connsiteX7" fmla="*/ 862686 w 1670408"/>
              <a:gd name="connsiteY7" fmla="*/ 888903 h 888903"/>
              <a:gd name="connsiteX8" fmla="*/ 148153 w 1670408"/>
              <a:gd name="connsiteY8" fmla="*/ 888903 h 888903"/>
              <a:gd name="connsiteX9" fmla="*/ 0 w 1670408"/>
              <a:gd name="connsiteY9" fmla="*/ 740750 h 888903"/>
              <a:gd name="connsiteX10" fmla="*/ 0 w 1670408"/>
              <a:gd name="connsiteY10" fmla="*/ 148153 h 88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0408" h="888903" fill="none" extrusionOk="0">
                <a:moveTo>
                  <a:pt x="0" y="148153"/>
                </a:moveTo>
                <a:cubicBezTo>
                  <a:pt x="2400" y="66609"/>
                  <a:pt x="76805" y="-11933"/>
                  <a:pt x="148153" y="0"/>
                </a:cubicBezTo>
                <a:cubicBezTo>
                  <a:pt x="395688" y="-33445"/>
                  <a:pt x="672384" y="7400"/>
                  <a:pt x="835204" y="0"/>
                </a:cubicBezTo>
                <a:cubicBezTo>
                  <a:pt x="998024" y="-7400"/>
                  <a:pt x="1379321" y="24998"/>
                  <a:pt x="1522255" y="0"/>
                </a:cubicBezTo>
                <a:cubicBezTo>
                  <a:pt x="1595229" y="9231"/>
                  <a:pt x="1668652" y="64386"/>
                  <a:pt x="1670408" y="148153"/>
                </a:cubicBezTo>
                <a:cubicBezTo>
                  <a:pt x="1696610" y="439383"/>
                  <a:pt x="1688460" y="490092"/>
                  <a:pt x="1670408" y="740750"/>
                </a:cubicBezTo>
                <a:cubicBezTo>
                  <a:pt x="1681217" y="835809"/>
                  <a:pt x="1606528" y="888904"/>
                  <a:pt x="1522255" y="888903"/>
                </a:cubicBezTo>
                <a:cubicBezTo>
                  <a:pt x="1384540" y="875031"/>
                  <a:pt x="1027856" y="861545"/>
                  <a:pt x="862686" y="888903"/>
                </a:cubicBezTo>
                <a:cubicBezTo>
                  <a:pt x="697516" y="916261"/>
                  <a:pt x="466671" y="865216"/>
                  <a:pt x="148153" y="888903"/>
                </a:cubicBezTo>
                <a:cubicBezTo>
                  <a:pt x="71366" y="903527"/>
                  <a:pt x="-2487" y="809812"/>
                  <a:pt x="0" y="740750"/>
                </a:cubicBezTo>
                <a:cubicBezTo>
                  <a:pt x="18376" y="490936"/>
                  <a:pt x="-5259" y="323046"/>
                  <a:pt x="0" y="148153"/>
                </a:cubicBezTo>
                <a:close/>
              </a:path>
              <a:path w="1670408" h="888903" stroke="0" extrusionOk="0">
                <a:moveTo>
                  <a:pt x="0" y="148153"/>
                </a:moveTo>
                <a:cubicBezTo>
                  <a:pt x="-903" y="62543"/>
                  <a:pt x="71959" y="4930"/>
                  <a:pt x="148153" y="0"/>
                </a:cubicBezTo>
                <a:cubicBezTo>
                  <a:pt x="320438" y="31520"/>
                  <a:pt x="520465" y="32119"/>
                  <a:pt x="793981" y="0"/>
                </a:cubicBezTo>
                <a:cubicBezTo>
                  <a:pt x="1067497" y="-32119"/>
                  <a:pt x="1372402" y="20701"/>
                  <a:pt x="1522255" y="0"/>
                </a:cubicBezTo>
                <a:cubicBezTo>
                  <a:pt x="1616889" y="-7606"/>
                  <a:pt x="1672639" y="77362"/>
                  <a:pt x="1670408" y="148153"/>
                </a:cubicBezTo>
                <a:cubicBezTo>
                  <a:pt x="1644997" y="290739"/>
                  <a:pt x="1699195" y="463835"/>
                  <a:pt x="1670408" y="740750"/>
                </a:cubicBezTo>
                <a:cubicBezTo>
                  <a:pt x="1667020" y="824528"/>
                  <a:pt x="1613226" y="901068"/>
                  <a:pt x="1522255" y="888903"/>
                </a:cubicBezTo>
                <a:cubicBezTo>
                  <a:pt x="1290819" y="888305"/>
                  <a:pt x="1015837" y="870262"/>
                  <a:pt x="876427" y="888903"/>
                </a:cubicBezTo>
                <a:cubicBezTo>
                  <a:pt x="737017" y="907544"/>
                  <a:pt x="360076" y="871674"/>
                  <a:pt x="148153" y="888903"/>
                </a:cubicBezTo>
                <a:cubicBezTo>
                  <a:pt x="75055" y="875120"/>
                  <a:pt x="5359" y="841551"/>
                  <a:pt x="0" y="740750"/>
                </a:cubicBezTo>
                <a:cubicBezTo>
                  <a:pt x="16236" y="601018"/>
                  <a:pt x="15111" y="401584"/>
                  <a:pt x="0" y="14815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40834062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الدولة فتحت الاستيراد للمنتجات الصينية, وألغت رسوم الإغراق</a:t>
            </a:r>
            <a:endParaRPr lang="en-US" sz="11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94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732" y="6068474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6110916" y="85104"/>
            <a:ext cx="2646978" cy="360666"/>
          </a:xfrm>
          <a:custGeom>
            <a:avLst/>
            <a:gdLst>
              <a:gd name="connsiteX0" fmla="*/ 0 w 2646978"/>
              <a:gd name="connsiteY0" fmla="*/ 60112 h 360666"/>
              <a:gd name="connsiteX1" fmla="*/ 60112 w 2646978"/>
              <a:gd name="connsiteY1" fmla="*/ 0 h 360666"/>
              <a:gd name="connsiteX2" fmla="*/ 666533 w 2646978"/>
              <a:gd name="connsiteY2" fmla="*/ 0 h 360666"/>
              <a:gd name="connsiteX3" fmla="*/ 1222419 w 2646978"/>
              <a:gd name="connsiteY3" fmla="*/ 0 h 360666"/>
              <a:gd name="connsiteX4" fmla="*/ 1904642 w 2646978"/>
              <a:gd name="connsiteY4" fmla="*/ 0 h 360666"/>
              <a:gd name="connsiteX5" fmla="*/ 2586866 w 2646978"/>
              <a:gd name="connsiteY5" fmla="*/ 0 h 360666"/>
              <a:gd name="connsiteX6" fmla="*/ 2646978 w 2646978"/>
              <a:gd name="connsiteY6" fmla="*/ 60112 h 360666"/>
              <a:gd name="connsiteX7" fmla="*/ 2646978 w 2646978"/>
              <a:gd name="connsiteY7" fmla="*/ 300554 h 360666"/>
              <a:gd name="connsiteX8" fmla="*/ 2586866 w 2646978"/>
              <a:gd name="connsiteY8" fmla="*/ 360666 h 360666"/>
              <a:gd name="connsiteX9" fmla="*/ 1904642 w 2646978"/>
              <a:gd name="connsiteY9" fmla="*/ 360666 h 360666"/>
              <a:gd name="connsiteX10" fmla="*/ 1298221 w 2646978"/>
              <a:gd name="connsiteY10" fmla="*/ 360666 h 360666"/>
              <a:gd name="connsiteX11" fmla="*/ 717068 w 2646978"/>
              <a:gd name="connsiteY11" fmla="*/ 360666 h 360666"/>
              <a:gd name="connsiteX12" fmla="*/ 60112 w 2646978"/>
              <a:gd name="connsiteY12" fmla="*/ 360666 h 360666"/>
              <a:gd name="connsiteX13" fmla="*/ 0 w 2646978"/>
              <a:gd name="connsiteY13" fmla="*/ 300554 h 360666"/>
              <a:gd name="connsiteX14" fmla="*/ 0 w 2646978"/>
              <a:gd name="connsiteY14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978" h="360666" fill="none" extrusionOk="0">
                <a:moveTo>
                  <a:pt x="0" y="60112"/>
                </a:moveTo>
                <a:cubicBezTo>
                  <a:pt x="-1873" y="26107"/>
                  <a:pt x="32138" y="-5114"/>
                  <a:pt x="60112" y="0"/>
                </a:cubicBezTo>
                <a:cubicBezTo>
                  <a:pt x="261410" y="14492"/>
                  <a:pt x="502800" y="-9732"/>
                  <a:pt x="666533" y="0"/>
                </a:cubicBezTo>
                <a:cubicBezTo>
                  <a:pt x="830266" y="9732"/>
                  <a:pt x="1053683" y="3642"/>
                  <a:pt x="1222419" y="0"/>
                </a:cubicBezTo>
                <a:cubicBezTo>
                  <a:pt x="1391155" y="-3642"/>
                  <a:pt x="1606588" y="13762"/>
                  <a:pt x="1904642" y="0"/>
                </a:cubicBezTo>
                <a:cubicBezTo>
                  <a:pt x="2202696" y="-13762"/>
                  <a:pt x="2371854" y="29996"/>
                  <a:pt x="2586866" y="0"/>
                </a:cubicBezTo>
                <a:cubicBezTo>
                  <a:pt x="2625210" y="-3235"/>
                  <a:pt x="2647648" y="23999"/>
                  <a:pt x="2646978" y="60112"/>
                </a:cubicBezTo>
                <a:cubicBezTo>
                  <a:pt x="2637242" y="112924"/>
                  <a:pt x="2645364" y="222881"/>
                  <a:pt x="2646978" y="300554"/>
                </a:cubicBezTo>
                <a:cubicBezTo>
                  <a:pt x="2648991" y="332797"/>
                  <a:pt x="2622171" y="368172"/>
                  <a:pt x="2586866" y="360666"/>
                </a:cubicBezTo>
                <a:cubicBezTo>
                  <a:pt x="2251127" y="353148"/>
                  <a:pt x="2137346" y="357093"/>
                  <a:pt x="1904642" y="360666"/>
                </a:cubicBezTo>
                <a:cubicBezTo>
                  <a:pt x="1671938" y="364239"/>
                  <a:pt x="1583355" y="387229"/>
                  <a:pt x="1298221" y="360666"/>
                </a:cubicBezTo>
                <a:cubicBezTo>
                  <a:pt x="1013087" y="334103"/>
                  <a:pt x="897965" y="344506"/>
                  <a:pt x="717068" y="360666"/>
                </a:cubicBezTo>
                <a:cubicBezTo>
                  <a:pt x="536171" y="376826"/>
                  <a:pt x="202274" y="364508"/>
                  <a:pt x="60112" y="360666"/>
                </a:cubicBezTo>
                <a:cubicBezTo>
                  <a:pt x="24290" y="357346"/>
                  <a:pt x="942" y="333531"/>
                  <a:pt x="0" y="300554"/>
                </a:cubicBezTo>
                <a:cubicBezTo>
                  <a:pt x="11162" y="242003"/>
                  <a:pt x="-4964" y="128419"/>
                  <a:pt x="0" y="60112"/>
                </a:cubicBezTo>
                <a:close/>
              </a:path>
              <a:path w="2646978" h="360666" stroke="0" extrusionOk="0">
                <a:moveTo>
                  <a:pt x="0" y="60112"/>
                </a:moveTo>
                <a:cubicBezTo>
                  <a:pt x="-1575" y="33305"/>
                  <a:pt x="29734" y="-4385"/>
                  <a:pt x="60112" y="0"/>
                </a:cubicBezTo>
                <a:cubicBezTo>
                  <a:pt x="223627" y="9949"/>
                  <a:pt x="409687" y="-8360"/>
                  <a:pt x="666533" y="0"/>
                </a:cubicBezTo>
                <a:cubicBezTo>
                  <a:pt x="923379" y="8360"/>
                  <a:pt x="1049279" y="16299"/>
                  <a:pt x="1298221" y="0"/>
                </a:cubicBezTo>
                <a:cubicBezTo>
                  <a:pt x="1547163" y="-16299"/>
                  <a:pt x="1774482" y="23904"/>
                  <a:pt x="1955178" y="0"/>
                </a:cubicBezTo>
                <a:cubicBezTo>
                  <a:pt x="2135874" y="-23904"/>
                  <a:pt x="2416319" y="11702"/>
                  <a:pt x="2586866" y="0"/>
                </a:cubicBezTo>
                <a:cubicBezTo>
                  <a:pt x="2621886" y="83"/>
                  <a:pt x="2652098" y="23640"/>
                  <a:pt x="2646978" y="60112"/>
                </a:cubicBezTo>
                <a:cubicBezTo>
                  <a:pt x="2635804" y="176258"/>
                  <a:pt x="2651321" y="237123"/>
                  <a:pt x="2646978" y="300554"/>
                </a:cubicBezTo>
                <a:cubicBezTo>
                  <a:pt x="2645192" y="334252"/>
                  <a:pt x="2627056" y="362449"/>
                  <a:pt x="2586866" y="360666"/>
                </a:cubicBezTo>
                <a:cubicBezTo>
                  <a:pt x="2340454" y="377401"/>
                  <a:pt x="2140693" y="349748"/>
                  <a:pt x="1980445" y="360666"/>
                </a:cubicBezTo>
                <a:cubicBezTo>
                  <a:pt x="1820197" y="371584"/>
                  <a:pt x="1575058" y="375359"/>
                  <a:pt x="1348757" y="360666"/>
                </a:cubicBezTo>
                <a:cubicBezTo>
                  <a:pt x="1122456" y="345973"/>
                  <a:pt x="1009282" y="349550"/>
                  <a:pt x="792871" y="360666"/>
                </a:cubicBezTo>
                <a:cubicBezTo>
                  <a:pt x="576460" y="371782"/>
                  <a:pt x="375662" y="361603"/>
                  <a:pt x="60112" y="360666"/>
                </a:cubicBezTo>
                <a:cubicBezTo>
                  <a:pt x="31613" y="354627"/>
                  <a:pt x="-826" y="330438"/>
                  <a:pt x="0" y="300554"/>
                </a:cubicBezTo>
                <a:cubicBezTo>
                  <a:pt x="-4868" y="192408"/>
                  <a:pt x="3695" y="119612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4961006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Industry Classification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1169646" y="195844"/>
            <a:ext cx="866226" cy="288850"/>
          </a:xfrm>
          <a:custGeom>
            <a:avLst/>
            <a:gdLst>
              <a:gd name="connsiteX0" fmla="*/ 0 w 866226"/>
              <a:gd name="connsiteY0" fmla="*/ 48143 h 288850"/>
              <a:gd name="connsiteX1" fmla="*/ 48143 w 866226"/>
              <a:gd name="connsiteY1" fmla="*/ 0 h 288850"/>
              <a:gd name="connsiteX2" fmla="*/ 417714 w 866226"/>
              <a:gd name="connsiteY2" fmla="*/ 0 h 288850"/>
              <a:gd name="connsiteX3" fmla="*/ 818083 w 866226"/>
              <a:gd name="connsiteY3" fmla="*/ 0 h 288850"/>
              <a:gd name="connsiteX4" fmla="*/ 866226 w 866226"/>
              <a:gd name="connsiteY4" fmla="*/ 48143 h 288850"/>
              <a:gd name="connsiteX5" fmla="*/ 866226 w 866226"/>
              <a:gd name="connsiteY5" fmla="*/ 240707 h 288850"/>
              <a:gd name="connsiteX6" fmla="*/ 818083 w 866226"/>
              <a:gd name="connsiteY6" fmla="*/ 288850 h 288850"/>
              <a:gd name="connsiteX7" fmla="*/ 448512 w 866226"/>
              <a:gd name="connsiteY7" fmla="*/ 288850 h 288850"/>
              <a:gd name="connsiteX8" fmla="*/ 48143 w 866226"/>
              <a:gd name="connsiteY8" fmla="*/ 288850 h 288850"/>
              <a:gd name="connsiteX9" fmla="*/ 0 w 866226"/>
              <a:gd name="connsiteY9" fmla="*/ 240707 h 288850"/>
              <a:gd name="connsiteX10" fmla="*/ 0 w 866226"/>
              <a:gd name="connsiteY10" fmla="*/ 48143 h 28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288850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29942" y="-9728"/>
                  <a:pt x="235696" y="15648"/>
                  <a:pt x="417714" y="0"/>
                </a:cubicBezTo>
                <a:cubicBezTo>
                  <a:pt x="599732" y="-15648"/>
                  <a:pt x="639493" y="-17093"/>
                  <a:pt x="818083" y="0"/>
                </a:cubicBezTo>
                <a:cubicBezTo>
                  <a:pt x="844803" y="-879"/>
                  <a:pt x="871162" y="22822"/>
                  <a:pt x="866226" y="48143"/>
                </a:cubicBezTo>
                <a:cubicBezTo>
                  <a:pt x="857935" y="112833"/>
                  <a:pt x="862199" y="158428"/>
                  <a:pt x="866226" y="240707"/>
                </a:cubicBezTo>
                <a:cubicBezTo>
                  <a:pt x="863559" y="267034"/>
                  <a:pt x="850030" y="286216"/>
                  <a:pt x="818083" y="288850"/>
                </a:cubicBezTo>
                <a:cubicBezTo>
                  <a:pt x="708779" y="285044"/>
                  <a:pt x="630308" y="272513"/>
                  <a:pt x="448512" y="288850"/>
                </a:cubicBezTo>
                <a:cubicBezTo>
                  <a:pt x="266716" y="305187"/>
                  <a:pt x="174650" y="278834"/>
                  <a:pt x="48143" y="288850"/>
                </a:cubicBezTo>
                <a:cubicBezTo>
                  <a:pt x="20868" y="289816"/>
                  <a:pt x="4284" y="266776"/>
                  <a:pt x="0" y="240707"/>
                </a:cubicBezTo>
                <a:cubicBezTo>
                  <a:pt x="-5381" y="200406"/>
                  <a:pt x="5888" y="101778"/>
                  <a:pt x="0" y="48143"/>
                </a:cubicBezTo>
                <a:close/>
              </a:path>
              <a:path w="866226" h="288850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55746" y="12557"/>
                  <a:pt x="295297" y="-11373"/>
                  <a:pt x="433113" y="0"/>
                </a:cubicBezTo>
                <a:cubicBezTo>
                  <a:pt x="570929" y="11373"/>
                  <a:pt x="726988" y="9953"/>
                  <a:pt x="818083" y="0"/>
                </a:cubicBezTo>
                <a:cubicBezTo>
                  <a:pt x="843080" y="-1760"/>
                  <a:pt x="868794" y="20479"/>
                  <a:pt x="866226" y="48143"/>
                </a:cubicBezTo>
                <a:cubicBezTo>
                  <a:pt x="869047" y="106772"/>
                  <a:pt x="872568" y="201451"/>
                  <a:pt x="866226" y="240707"/>
                </a:cubicBezTo>
                <a:cubicBezTo>
                  <a:pt x="863390" y="271228"/>
                  <a:pt x="846003" y="288570"/>
                  <a:pt x="818083" y="288850"/>
                </a:cubicBezTo>
                <a:cubicBezTo>
                  <a:pt x="703380" y="300854"/>
                  <a:pt x="563582" y="277119"/>
                  <a:pt x="448512" y="288850"/>
                </a:cubicBezTo>
                <a:cubicBezTo>
                  <a:pt x="333442" y="300581"/>
                  <a:pt x="242215" y="295985"/>
                  <a:pt x="48143" y="288850"/>
                </a:cubicBezTo>
                <a:cubicBezTo>
                  <a:pt x="22304" y="290021"/>
                  <a:pt x="-635" y="270192"/>
                  <a:pt x="0" y="240707"/>
                </a:cubicBezTo>
                <a:cubicBezTo>
                  <a:pt x="-458" y="153710"/>
                  <a:pt x="5001" y="142225"/>
                  <a:pt x="0" y="481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2130463" y="195844"/>
            <a:ext cx="906520" cy="288851"/>
          </a:xfrm>
          <a:custGeom>
            <a:avLst/>
            <a:gdLst>
              <a:gd name="connsiteX0" fmla="*/ 0 w 906520"/>
              <a:gd name="connsiteY0" fmla="*/ 48143 h 288851"/>
              <a:gd name="connsiteX1" fmla="*/ 48143 w 906520"/>
              <a:gd name="connsiteY1" fmla="*/ 0 h 288851"/>
              <a:gd name="connsiteX2" fmla="*/ 437055 w 906520"/>
              <a:gd name="connsiteY2" fmla="*/ 0 h 288851"/>
              <a:gd name="connsiteX3" fmla="*/ 858377 w 906520"/>
              <a:gd name="connsiteY3" fmla="*/ 0 h 288851"/>
              <a:gd name="connsiteX4" fmla="*/ 906520 w 906520"/>
              <a:gd name="connsiteY4" fmla="*/ 48143 h 288851"/>
              <a:gd name="connsiteX5" fmla="*/ 906520 w 906520"/>
              <a:gd name="connsiteY5" fmla="*/ 240708 h 288851"/>
              <a:gd name="connsiteX6" fmla="*/ 858377 w 906520"/>
              <a:gd name="connsiteY6" fmla="*/ 288851 h 288851"/>
              <a:gd name="connsiteX7" fmla="*/ 469465 w 906520"/>
              <a:gd name="connsiteY7" fmla="*/ 288851 h 288851"/>
              <a:gd name="connsiteX8" fmla="*/ 48143 w 906520"/>
              <a:gd name="connsiteY8" fmla="*/ 288851 h 288851"/>
              <a:gd name="connsiteX9" fmla="*/ 0 w 906520"/>
              <a:gd name="connsiteY9" fmla="*/ 240708 h 288851"/>
              <a:gd name="connsiteX10" fmla="*/ 0 w 906520"/>
              <a:gd name="connsiteY10" fmla="*/ 48143 h 2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520" h="288851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165689" y="5604"/>
                  <a:pt x="339850" y="-12706"/>
                  <a:pt x="437055" y="0"/>
                </a:cubicBezTo>
                <a:cubicBezTo>
                  <a:pt x="534260" y="12706"/>
                  <a:pt x="692612" y="20605"/>
                  <a:pt x="858377" y="0"/>
                </a:cubicBezTo>
                <a:cubicBezTo>
                  <a:pt x="885097" y="-879"/>
                  <a:pt x="911456" y="22822"/>
                  <a:pt x="906520" y="48143"/>
                </a:cubicBezTo>
                <a:cubicBezTo>
                  <a:pt x="898866" y="101685"/>
                  <a:pt x="897379" y="153544"/>
                  <a:pt x="906520" y="240708"/>
                </a:cubicBezTo>
                <a:cubicBezTo>
                  <a:pt x="903853" y="267035"/>
                  <a:pt x="890324" y="286217"/>
                  <a:pt x="858377" y="288851"/>
                </a:cubicBezTo>
                <a:cubicBezTo>
                  <a:pt x="752358" y="286927"/>
                  <a:pt x="564745" y="293710"/>
                  <a:pt x="469465" y="288851"/>
                </a:cubicBezTo>
                <a:cubicBezTo>
                  <a:pt x="374185" y="283992"/>
                  <a:pt x="132767" y="286957"/>
                  <a:pt x="48143" y="288851"/>
                </a:cubicBezTo>
                <a:cubicBezTo>
                  <a:pt x="20868" y="289817"/>
                  <a:pt x="4284" y="266777"/>
                  <a:pt x="0" y="240708"/>
                </a:cubicBezTo>
                <a:cubicBezTo>
                  <a:pt x="-7318" y="152692"/>
                  <a:pt x="-1747" y="108774"/>
                  <a:pt x="0" y="48143"/>
                </a:cubicBezTo>
                <a:close/>
              </a:path>
              <a:path w="906520" h="288851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146374" y="17946"/>
                  <a:pt x="311621" y="-402"/>
                  <a:pt x="453260" y="0"/>
                </a:cubicBezTo>
                <a:cubicBezTo>
                  <a:pt x="594899" y="402"/>
                  <a:pt x="662297" y="-18044"/>
                  <a:pt x="858377" y="0"/>
                </a:cubicBezTo>
                <a:cubicBezTo>
                  <a:pt x="883374" y="-1760"/>
                  <a:pt x="909088" y="20479"/>
                  <a:pt x="906520" y="48143"/>
                </a:cubicBezTo>
                <a:cubicBezTo>
                  <a:pt x="899165" y="103904"/>
                  <a:pt x="912008" y="193807"/>
                  <a:pt x="906520" y="240708"/>
                </a:cubicBezTo>
                <a:cubicBezTo>
                  <a:pt x="903684" y="271229"/>
                  <a:pt x="886297" y="288571"/>
                  <a:pt x="858377" y="288851"/>
                </a:cubicBezTo>
                <a:cubicBezTo>
                  <a:pt x="664851" y="299098"/>
                  <a:pt x="596205" y="274358"/>
                  <a:pt x="469465" y="288851"/>
                </a:cubicBezTo>
                <a:cubicBezTo>
                  <a:pt x="342725" y="303344"/>
                  <a:pt x="142193" y="306757"/>
                  <a:pt x="48143" y="288851"/>
                </a:cubicBezTo>
                <a:cubicBezTo>
                  <a:pt x="22304" y="290022"/>
                  <a:pt x="-635" y="270193"/>
                  <a:pt x="0" y="240708"/>
                </a:cubicBezTo>
                <a:cubicBezTo>
                  <a:pt x="-2035" y="158785"/>
                  <a:pt x="4825" y="8940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1162715" y="568880"/>
            <a:ext cx="866226" cy="399590"/>
          </a:xfrm>
          <a:custGeom>
            <a:avLst/>
            <a:gdLst>
              <a:gd name="connsiteX0" fmla="*/ 0 w 866226"/>
              <a:gd name="connsiteY0" fmla="*/ 66600 h 399590"/>
              <a:gd name="connsiteX1" fmla="*/ 66600 w 866226"/>
              <a:gd name="connsiteY1" fmla="*/ 0 h 399590"/>
              <a:gd name="connsiteX2" fmla="*/ 418452 w 866226"/>
              <a:gd name="connsiteY2" fmla="*/ 0 h 399590"/>
              <a:gd name="connsiteX3" fmla="*/ 799626 w 866226"/>
              <a:gd name="connsiteY3" fmla="*/ 0 h 399590"/>
              <a:gd name="connsiteX4" fmla="*/ 866226 w 866226"/>
              <a:gd name="connsiteY4" fmla="*/ 66600 h 399590"/>
              <a:gd name="connsiteX5" fmla="*/ 866226 w 866226"/>
              <a:gd name="connsiteY5" fmla="*/ 332990 h 399590"/>
              <a:gd name="connsiteX6" fmla="*/ 799626 w 866226"/>
              <a:gd name="connsiteY6" fmla="*/ 399590 h 399590"/>
              <a:gd name="connsiteX7" fmla="*/ 447774 w 866226"/>
              <a:gd name="connsiteY7" fmla="*/ 399590 h 399590"/>
              <a:gd name="connsiteX8" fmla="*/ 66600 w 866226"/>
              <a:gd name="connsiteY8" fmla="*/ 399590 h 399590"/>
              <a:gd name="connsiteX9" fmla="*/ 0 w 866226"/>
              <a:gd name="connsiteY9" fmla="*/ 332990 h 399590"/>
              <a:gd name="connsiteX10" fmla="*/ 0 w 866226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226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37679" y="12384"/>
                  <a:pt x="290501" y="5497"/>
                  <a:pt x="418452" y="0"/>
                </a:cubicBezTo>
                <a:cubicBezTo>
                  <a:pt x="546403" y="-5497"/>
                  <a:pt x="696913" y="10316"/>
                  <a:pt x="799626" y="0"/>
                </a:cubicBezTo>
                <a:cubicBezTo>
                  <a:pt x="837250" y="-5652"/>
                  <a:pt x="870527" y="30923"/>
                  <a:pt x="866226" y="66600"/>
                </a:cubicBezTo>
                <a:cubicBezTo>
                  <a:pt x="877066" y="142846"/>
                  <a:pt x="875895" y="251105"/>
                  <a:pt x="866226" y="332990"/>
                </a:cubicBezTo>
                <a:cubicBezTo>
                  <a:pt x="861781" y="369336"/>
                  <a:pt x="839307" y="398165"/>
                  <a:pt x="799626" y="399590"/>
                </a:cubicBezTo>
                <a:cubicBezTo>
                  <a:pt x="679767" y="406320"/>
                  <a:pt x="549321" y="415066"/>
                  <a:pt x="447774" y="399590"/>
                </a:cubicBezTo>
                <a:cubicBezTo>
                  <a:pt x="346227" y="384114"/>
                  <a:pt x="252291" y="3877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86622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0395" y="-10060"/>
                  <a:pt x="282140" y="2216"/>
                  <a:pt x="433113" y="0"/>
                </a:cubicBezTo>
                <a:cubicBezTo>
                  <a:pt x="584086" y="-2216"/>
                  <a:pt x="692146" y="-8162"/>
                  <a:pt x="799626" y="0"/>
                </a:cubicBezTo>
                <a:cubicBezTo>
                  <a:pt x="830702" y="-6310"/>
                  <a:pt x="871664" y="27542"/>
                  <a:pt x="866226" y="66600"/>
                </a:cubicBezTo>
                <a:cubicBezTo>
                  <a:pt x="864532" y="189726"/>
                  <a:pt x="871825" y="245350"/>
                  <a:pt x="866226" y="332990"/>
                </a:cubicBezTo>
                <a:cubicBezTo>
                  <a:pt x="861911" y="375755"/>
                  <a:pt x="842306" y="398348"/>
                  <a:pt x="799626" y="399590"/>
                </a:cubicBezTo>
                <a:cubicBezTo>
                  <a:pt x="658275" y="384309"/>
                  <a:pt x="572045" y="414593"/>
                  <a:pt x="447774" y="399590"/>
                </a:cubicBezTo>
                <a:cubicBezTo>
                  <a:pt x="323503" y="384587"/>
                  <a:pt x="187459" y="406325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2096076" y="623188"/>
            <a:ext cx="940907" cy="288852"/>
          </a:xfrm>
          <a:custGeom>
            <a:avLst/>
            <a:gdLst>
              <a:gd name="connsiteX0" fmla="*/ 0 w 940907"/>
              <a:gd name="connsiteY0" fmla="*/ 48143 h 288852"/>
              <a:gd name="connsiteX1" fmla="*/ 48143 w 940907"/>
              <a:gd name="connsiteY1" fmla="*/ 0 h 288852"/>
              <a:gd name="connsiteX2" fmla="*/ 453561 w 940907"/>
              <a:gd name="connsiteY2" fmla="*/ 0 h 288852"/>
              <a:gd name="connsiteX3" fmla="*/ 892764 w 940907"/>
              <a:gd name="connsiteY3" fmla="*/ 0 h 288852"/>
              <a:gd name="connsiteX4" fmla="*/ 940907 w 940907"/>
              <a:gd name="connsiteY4" fmla="*/ 48143 h 288852"/>
              <a:gd name="connsiteX5" fmla="*/ 940907 w 940907"/>
              <a:gd name="connsiteY5" fmla="*/ 240709 h 288852"/>
              <a:gd name="connsiteX6" fmla="*/ 892764 w 940907"/>
              <a:gd name="connsiteY6" fmla="*/ 288852 h 288852"/>
              <a:gd name="connsiteX7" fmla="*/ 487346 w 940907"/>
              <a:gd name="connsiteY7" fmla="*/ 288852 h 288852"/>
              <a:gd name="connsiteX8" fmla="*/ 48143 w 940907"/>
              <a:gd name="connsiteY8" fmla="*/ 288852 h 288852"/>
              <a:gd name="connsiteX9" fmla="*/ 0 w 940907"/>
              <a:gd name="connsiteY9" fmla="*/ 240709 h 288852"/>
              <a:gd name="connsiteX10" fmla="*/ 0 w 940907"/>
              <a:gd name="connsiteY10" fmla="*/ 48143 h 2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288852" fill="none" extrusionOk="0">
                <a:moveTo>
                  <a:pt x="0" y="48143"/>
                </a:moveTo>
                <a:cubicBezTo>
                  <a:pt x="-1099" y="23805"/>
                  <a:pt x="17673" y="2365"/>
                  <a:pt x="48143" y="0"/>
                </a:cubicBezTo>
                <a:cubicBezTo>
                  <a:pt x="209423" y="12207"/>
                  <a:pt x="370703" y="2474"/>
                  <a:pt x="453561" y="0"/>
                </a:cubicBezTo>
                <a:cubicBezTo>
                  <a:pt x="536419" y="-2474"/>
                  <a:pt x="740131" y="8254"/>
                  <a:pt x="892764" y="0"/>
                </a:cubicBezTo>
                <a:cubicBezTo>
                  <a:pt x="919484" y="-879"/>
                  <a:pt x="945843" y="22822"/>
                  <a:pt x="940907" y="48143"/>
                </a:cubicBezTo>
                <a:cubicBezTo>
                  <a:pt x="933890" y="90536"/>
                  <a:pt x="945909" y="148660"/>
                  <a:pt x="940907" y="240709"/>
                </a:cubicBezTo>
                <a:cubicBezTo>
                  <a:pt x="938240" y="267036"/>
                  <a:pt x="924711" y="286218"/>
                  <a:pt x="892764" y="288852"/>
                </a:cubicBezTo>
                <a:cubicBezTo>
                  <a:pt x="739157" y="289316"/>
                  <a:pt x="606705" y="275698"/>
                  <a:pt x="487346" y="288852"/>
                </a:cubicBezTo>
                <a:cubicBezTo>
                  <a:pt x="367987" y="302006"/>
                  <a:pt x="200608" y="304285"/>
                  <a:pt x="48143" y="288852"/>
                </a:cubicBezTo>
                <a:cubicBezTo>
                  <a:pt x="20868" y="289818"/>
                  <a:pt x="4284" y="266778"/>
                  <a:pt x="0" y="240709"/>
                </a:cubicBezTo>
                <a:cubicBezTo>
                  <a:pt x="-9255" y="162747"/>
                  <a:pt x="-9382" y="115770"/>
                  <a:pt x="0" y="48143"/>
                </a:cubicBezTo>
                <a:close/>
              </a:path>
              <a:path w="940907" h="288852" stroke="0" extrusionOk="0">
                <a:moveTo>
                  <a:pt x="0" y="48143"/>
                </a:moveTo>
                <a:cubicBezTo>
                  <a:pt x="399" y="20981"/>
                  <a:pt x="21178" y="2802"/>
                  <a:pt x="48143" y="0"/>
                </a:cubicBezTo>
                <a:cubicBezTo>
                  <a:pt x="245493" y="2644"/>
                  <a:pt x="337596" y="9448"/>
                  <a:pt x="470454" y="0"/>
                </a:cubicBezTo>
                <a:cubicBezTo>
                  <a:pt x="603312" y="-9448"/>
                  <a:pt x="767241" y="13797"/>
                  <a:pt x="892764" y="0"/>
                </a:cubicBezTo>
                <a:cubicBezTo>
                  <a:pt x="917761" y="-1760"/>
                  <a:pt x="943475" y="20479"/>
                  <a:pt x="940907" y="48143"/>
                </a:cubicBezTo>
                <a:cubicBezTo>
                  <a:pt x="942633" y="101036"/>
                  <a:pt x="945540" y="186163"/>
                  <a:pt x="940907" y="240709"/>
                </a:cubicBezTo>
                <a:cubicBezTo>
                  <a:pt x="938071" y="271230"/>
                  <a:pt x="920684" y="288572"/>
                  <a:pt x="892764" y="288852"/>
                </a:cubicBezTo>
                <a:cubicBezTo>
                  <a:pt x="710044" y="301609"/>
                  <a:pt x="623865" y="270427"/>
                  <a:pt x="487346" y="288852"/>
                </a:cubicBezTo>
                <a:cubicBezTo>
                  <a:pt x="350827" y="307277"/>
                  <a:pt x="236016" y="273940"/>
                  <a:pt x="48143" y="288852"/>
                </a:cubicBezTo>
                <a:cubicBezTo>
                  <a:pt x="22304" y="290023"/>
                  <a:pt x="-635" y="270194"/>
                  <a:pt x="0" y="240709"/>
                </a:cubicBezTo>
                <a:cubicBezTo>
                  <a:pt x="-3611" y="163859"/>
                  <a:pt x="4650" y="94354"/>
                  <a:pt x="0" y="48143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1102795" y="1024899"/>
            <a:ext cx="822499" cy="399590"/>
          </a:xfrm>
          <a:custGeom>
            <a:avLst/>
            <a:gdLst>
              <a:gd name="connsiteX0" fmla="*/ 0 w 822499"/>
              <a:gd name="connsiteY0" fmla="*/ 66600 h 399590"/>
              <a:gd name="connsiteX1" fmla="*/ 66600 w 822499"/>
              <a:gd name="connsiteY1" fmla="*/ 0 h 399590"/>
              <a:gd name="connsiteX2" fmla="*/ 755899 w 822499"/>
              <a:gd name="connsiteY2" fmla="*/ 0 h 399590"/>
              <a:gd name="connsiteX3" fmla="*/ 822499 w 822499"/>
              <a:gd name="connsiteY3" fmla="*/ 66600 h 399590"/>
              <a:gd name="connsiteX4" fmla="*/ 822499 w 822499"/>
              <a:gd name="connsiteY4" fmla="*/ 332990 h 399590"/>
              <a:gd name="connsiteX5" fmla="*/ 755899 w 822499"/>
              <a:gd name="connsiteY5" fmla="*/ 399590 h 399590"/>
              <a:gd name="connsiteX6" fmla="*/ 66600 w 822499"/>
              <a:gd name="connsiteY6" fmla="*/ 399590 h 399590"/>
              <a:gd name="connsiteX7" fmla="*/ 0 w 822499"/>
              <a:gd name="connsiteY7" fmla="*/ 332990 h 399590"/>
              <a:gd name="connsiteX8" fmla="*/ 0 w 822499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499" h="399590" fill="none" extrusionOk="0">
                <a:moveTo>
                  <a:pt x="0" y="66600"/>
                </a:moveTo>
                <a:cubicBezTo>
                  <a:pt x="-5" y="27907"/>
                  <a:pt x="21532" y="-3417"/>
                  <a:pt x="66600" y="0"/>
                </a:cubicBezTo>
                <a:cubicBezTo>
                  <a:pt x="307187" y="-29820"/>
                  <a:pt x="523740" y="-25433"/>
                  <a:pt x="755899" y="0"/>
                </a:cubicBezTo>
                <a:cubicBezTo>
                  <a:pt x="790594" y="-1015"/>
                  <a:pt x="818775" y="33115"/>
                  <a:pt x="822499" y="66600"/>
                </a:cubicBezTo>
                <a:cubicBezTo>
                  <a:pt x="813277" y="171937"/>
                  <a:pt x="832410" y="215367"/>
                  <a:pt x="822499" y="332990"/>
                </a:cubicBezTo>
                <a:cubicBezTo>
                  <a:pt x="823341" y="364120"/>
                  <a:pt x="796982" y="400695"/>
                  <a:pt x="755899" y="399590"/>
                </a:cubicBezTo>
                <a:cubicBezTo>
                  <a:pt x="578967" y="373721"/>
                  <a:pt x="209183" y="396936"/>
                  <a:pt x="66600" y="399590"/>
                </a:cubicBezTo>
                <a:cubicBezTo>
                  <a:pt x="25373" y="399154"/>
                  <a:pt x="2899" y="368347"/>
                  <a:pt x="0" y="332990"/>
                </a:cubicBezTo>
                <a:cubicBezTo>
                  <a:pt x="-9474" y="261290"/>
                  <a:pt x="12493" y="172662"/>
                  <a:pt x="0" y="66600"/>
                </a:cubicBezTo>
                <a:close/>
              </a:path>
              <a:path w="82249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34242" y="24260"/>
                  <a:pt x="468697" y="-25220"/>
                  <a:pt x="755899" y="0"/>
                </a:cubicBezTo>
                <a:cubicBezTo>
                  <a:pt x="795036" y="266"/>
                  <a:pt x="822965" y="28952"/>
                  <a:pt x="822499" y="66600"/>
                </a:cubicBezTo>
                <a:cubicBezTo>
                  <a:pt x="832035" y="148680"/>
                  <a:pt x="812339" y="222057"/>
                  <a:pt x="822499" y="332990"/>
                </a:cubicBezTo>
                <a:cubicBezTo>
                  <a:pt x="824832" y="361951"/>
                  <a:pt x="796507" y="402288"/>
                  <a:pt x="755899" y="399590"/>
                </a:cubicBezTo>
                <a:cubicBezTo>
                  <a:pt x="428462" y="397466"/>
                  <a:pt x="298199" y="405311"/>
                  <a:pt x="66600" y="399590"/>
                </a:cubicBezTo>
                <a:cubicBezTo>
                  <a:pt x="24133" y="404785"/>
                  <a:pt x="-2861" y="371757"/>
                  <a:pt x="0" y="332990"/>
                </a:cubicBezTo>
                <a:cubicBezTo>
                  <a:pt x="-6620" y="278054"/>
                  <a:pt x="-6430" y="16494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2035872" y="1024899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1015489" y="1511094"/>
            <a:ext cx="909805" cy="399590"/>
          </a:xfrm>
          <a:custGeom>
            <a:avLst/>
            <a:gdLst>
              <a:gd name="connsiteX0" fmla="*/ 0 w 909805"/>
              <a:gd name="connsiteY0" fmla="*/ 66600 h 399590"/>
              <a:gd name="connsiteX1" fmla="*/ 66600 w 909805"/>
              <a:gd name="connsiteY1" fmla="*/ 0 h 399590"/>
              <a:gd name="connsiteX2" fmla="*/ 439370 w 909805"/>
              <a:gd name="connsiteY2" fmla="*/ 0 h 399590"/>
              <a:gd name="connsiteX3" fmla="*/ 843205 w 909805"/>
              <a:gd name="connsiteY3" fmla="*/ 0 h 399590"/>
              <a:gd name="connsiteX4" fmla="*/ 909805 w 909805"/>
              <a:gd name="connsiteY4" fmla="*/ 66600 h 399590"/>
              <a:gd name="connsiteX5" fmla="*/ 909805 w 909805"/>
              <a:gd name="connsiteY5" fmla="*/ 332990 h 399590"/>
              <a:gd name="connsiteX6" fmla="*/ 843205 w 909805"/>
              <a:gd name="connsiteY6" fmla="*/ 399590 h 399590"/>
              <a:gd name="connsiteX7" fmla="*/ 470435 w 909805"/>
              <a:gd name="connsiteY7" fmla="*/ 399590 h 399590"/>
              <a:gd name="connsiteX8" fmla="*/ 66600 w 909805"/>
              <a:gd name="connsiteY8" fmla="*/ 399590 h 399590"/>
              <a:gd name="connsiteX9" fmla="*/ 0 w 909805"/>
              <a:gd name="connsiteY9" fmla="*/ 332990 h 399590"/>
              <a:gd name="connsiteX10" fmla="*/ 0 w 90980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980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161274" y="5974"/>
                  <a:pt x="303133" y="5162"/>
                  <a:pt x="439370" y="0"/>
                </a:cubicBezTo>
                <a:cubicBezTo>
                  <a:pt x="575607" y="-5162"/>
                  <a:pt x="729454" y="11403"/>
                  <a:pt x="843205" y="0"/>
                </a:cubicBezTo>
                <a:cubicBezTo>
                  <a:pt x="880829" y="-5652"/>
                  <a:pt x="914106" y="30923"/>
                  <a:pt x="909805" y="66600"/>
                </a:cubicBezTo>
                <a:cubicBezTo>
                  <a:pt x="920645" y="142846"/>
                  <a:pt x="919474" y="251105"/>
                  <a:pt x="909805" y="332990"/>
                </a:cubicBezTo>
                <a:cubicBezTo>
                  <a:pt x="905360" y="369336"/>
                  <a:pt x="882886" y="398165"/>
                  <a:pt x="843205" y="399590"/>
                </a:cubicBezTo>
                <a:cubicBezTo>
                  <a:pt x="768015" y="383898"/>
                  <a:pt x="631133" y="396281"/>
                  <a:pt x="470435" y="399590"/>
                </a:cubicBezTo>
                <a:cubicBezTo>
                  <a:pt x="309737" y="402900"/>
                  <a:pt x="260444" y="38891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0980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8006" y="17520"/>
                  <a:pt x="321690" y="-7962"/>
                  <a:pt x="454903" y="0"/>
                </a:cubicBezTo>
                <a:cubicBezTo>
                  <a:pt x="588116" y="7962"/>
                  <a:pt x="759574" y="10288"/>
                  <a:pt x="843205" y="0"/>
                </a:cubicBezTo>
                <a:cubicBezTo>
                  <a:pt x="874281" y="-6310"/>
                  <a:pt x="915243" y="27542"/>
                  <a:pt x="909805" y="66600"/>
                </a:cubicBezTo>
                <a:cubicBezTo>
                  <a:pt x="908111" y="189726"/>
                  <a:pt x="915404" y="245350"/>
                  <a:pt x="909805" y="332990"/>
                </a:cubicBezTo>
                <a:cubicBezTo>
                  <a:pt x="905490" y="375755"/>
                  <a:pt x="885885" y="398348"/>
                  <a:pt x="843205" y="399590"/>
                </a:cubicBezTo>
                <a:cubicBezTo>
                  <a:pt x="727119" y="418148"/>
                  <a:pt x="547986" y="405297"/>
                  <a:pt x="470435" y="399590"/>
                </a:cubicBezTo>
                <a:cubicBezTo>
                  <a:pt x="392884" y="393884"/>
                  <a:pt x="155826" y="401414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1969021" y="1511094"/>
            <a:ext cx="940907" cy="399590"/>
          </a:xfrm>
          <a:custGeom>
            <a:avLst/>
            <a:gdLst>
              <a:gd name="connsiteX0" fmla="*/ 0 w 940907"/>
              <a:gd name="connsiteY0" fmla="*/ 66600 h 399590"/>
              <a:gd name="connsiteX1" fmla="*/ 66600 w 940907"/>
              <a:gd name="connsiteY1" fmla="*/ 0 h 399590"/>
              <a:gd name="connsiteX2" fmla="*/ 454299 w 940907"/>
              <a:gd name="connsiteY2" fmla="*/ 0 h 399590"/>
              <a:gd name="connsiteX3" fmla="*/ 874307 w 940907"/>
              <a:gd name="connsiteY3" fmla="*/ 0 h 399590"/>
              <a:gd name="connsiteX4" fmla="*/ 940907 w 940907"/>
              <a:gd name="connsiteY4" fmla="*/ 66600 h 399590"/>
              <a:gd name="connsiteX5" fmla="*/ 940907 w 940907"/>
              <a:gd name="connsiteY5" fmla="*/ 332990 h 399590"/>
              <a:gd name="connsiteX6" fmla="*/ 874307 w 940907"/>
              <a:gd name="connsiteY6" fmla="*/ 399590 h 399590"/>
              <a:gd name="connsiteX7" fmla="*/ 486608 w 940907"/>
              <a:gd name="connsiteY7" fmla="*/ 399590 h 399590"/>
              <a:gd name="connsiteX8" fmla="*/ 66600 w 940907"/>
              <a:gd name="connsiteY8" fmla="*/ 399590 h 399590"/>
              <a:gd name="connsiteX9" fmla="*/ 0 w 940907"/>
              <a:gd name="connsiteY9" fmla="*/ 332990 h 399590"/>
              <a:gd name="connsiteX10" fmla="*/ 0 w 940907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907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49563" y="12065"/>
                  <a:pt x="310084" y="-3445"/>
                  <a:pt x="454299" y="0"/>
                </a:cubicBezTo>
                <a:cubicBezTo>
                  <a:pt x="598514" y="3445"/>
                  <a:pt x="693115" y="15658"/>
                  <a:pt x="874307" y="0"/>
                </a:cubicBezTo>
                <a:cubicBezTo>
                  <a:pt x="911931" y="-5652"/>
                  <a:pt x="945208" y="30923"/>
                  <a:pt x="940907" y="66600"/>
                </a:cubicBezTo>
                <a:cubicBezTo>
                  <a:pt x="951747" y="142846"/>
                  <a:pt x="950576" y="251105"/>
                  <a:pt x="940907" y="332990"/>
                </a:cubicBezTo>
                <a:cubicBezTo>
                  <a:pt x="936462" y="369336"/>
                  <a:pt x="913988" y="398165"/>
                  <a:pt x="874307" y="399590"/>
                </a:cubicBezTo>
                <a:cubicBezTo>
                  <a:pt x="790811" y="410651"/>
                  <a:pt x="585292" y="381496"/>
                  <a:pt x="486608" y="399590"/>
                </a:cubicBezTo>
                <a:cubicBezTo>
                  <a:pt x="387924" y="417684"/>
                  <a:pt x="200723" y="407399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4090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8359" y="6483"/>
                  <a:pt x="343076" y="18797"/>
                  <a:pt x="470454" y="0"/>
                </a:cubicBezTo>
                <a:cubicBezTo>
                  <a:pt x="597832" y="-18797"/>
                  <a:pt x="726948" y="-6062"/>
                  <a:pt x="874307" y="0"/>
                </a:cubicBezTo>
                <a:cubicBezTo>
                  <a:pt x="905383" y="-6310"/>
                  <a:pt x="946345" y="27542"/>
                  <a:pt x="940907" y="66600"/>
                </a:cubicBezTo>
                <a:cubicBezTo>
                  <a:pt x="939213" y="189726"/>
                  <a:pt x="946506" y="245350"/>
                  <a:pt x="940907" y="332990"/>
                </a:cubicBezTo>
                <a:cubicBezTo>
                  <a:pt x="936592" y="375755"/>
                  <a:pt x="916987" y="398348"/>
                  <a:pt x="874307" y="399590"/>
                </a:cubicBezTo>
                <a:cubicBezTo>
                  <a:pt x="790579" y="398961"/>
                  <a:pt x="616108" y="418896"/>
                  <a:pt x="486608" y="399590"/>
                </a:cubicBezTo>
                <a:cubicBezTo>
                  <a:pt x="357108" y="380284"/>
                  <a:pt x="156604" y="393443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  <a:endParaRPr lang="en-US" sz="11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78CAB-7378-9450-2B92-0F73131C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1" y="1820951"/>
            <a:ext cx="7093332" cy="48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24FB2-4D0A-C70A-7B70-B68F37EA2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41" y="1330119"/>
            <a:ext cx="6940187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930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 Sector Ratios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856888" y="124028"/>
            <a:ext cx="3548468" cy="360666"/>
          </a:xfrm>
          <a:custGeom>
            <a:avLst/>
            <a:gdLst>
              <a:gd name="connsiteX0" fmla="*/ 0 w 3548468"/>
              <a:gd name="connsiteY0" fmla="*/ 60112 h 360666"/>
              <a:gd name="connsiteX1" fmla="*/ 60112 w 3548468"/>
              <a:gd name="connsiteY1" fmla="*/ 0 h 360666"/>
              <a:gd name="connsiteX2" fmla="*/ 711478 w 3548468"/>
              <a:gd name="connsiteY2" fmla="*/ 0 h 360666"/>
              <a:gd name="connsiteX3" fmla="*/ 1465692 w 3548468"/>
              <a:gd name="connsiteY3" fmla="*/ 0 h 360666"/>
              <a:gd name="connsiteX4" fmla="*/ 2185623 w 3548468"/>
              <a:gd name="connsiteY4" fmla="*/ 0 h 360666"/>
              <a:gd name="connsiteX5" fmla="*/ 2768425 w 3548468"/>
              <a:gd name="connsiteY5" fmla="*/ 0 h 360666"/>
              <a:gd name="connsiteX6" fmla="*/ 3488356 w 3548468"/>
              <a:gd name="connsiteY6" fmla="*/ 0 h 360666"/>
              <a:gd name="connsiteX7" fmla="*/ 3548468 w 3548468"/>
              <a:gd name="connsiteY7" fmla="*/ 60112 h 360666"/>
              <a:gd name="connsiteX8" fmla="*/ 3548468 w 3548468"/>
              <a:gd name="connsiteY8" fmla="*/ 300554 h 360666"/>
              <a:gd name="connsiteX9" fmla="*/ 3488356 w 3548468"/>
              <a:gd name="connsiteY9" fmla="*/ 360666 h 360666"/>
              <a:gd name="connsiteX10" fmla="*/ 2802707 w 3548468"/>
              <a:gd name="connsiteY10" fmla="*/ 360666 h 360666"/>
              <a:gd name="connsiteX11" fmla="*/ 2048494 w 3548468"/>
              <a:gd name="connsiteY11" fmla="*/ 360666 h 360666"/>
              <a:gd name="connsiteX12" fmla="*/ 1465692 w 3548468"/>
              <a:gd name="connsiteY12" fmla="*/ 360666 h 360666"/>
              <a:gd name="connsiteX13" fmla="*/ 780043 w 3548468"/>
              <a:gd name="connsiteY13" fmla="*/ 360666 h 360666"/>
              <a:gd name="connsiteX14" fmla="*/ 60112 w 3548468"/>
              <a:gd name="connsiteY14" fmla="*/ 360666 h 360666"/>
              <a:gd name="connsiteX15" fmla="*/ 0 w 3548468"/>
              <a:gd name="connsiteY15" fmla="*/ 300554 h 360666"/>
              <a:gd name="connsiteX16" fmla="*/ 0 w 3548468"/>
              <a:gd name="connsiteY16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8468" h="360666" fill="none" extrusionOk="0">
                <a:moveTo>
                  <a:pt x="0" y="60112"/>
                </a:moveTo>
                <a:cubicBezTo>
                  <a:pt x="2767" y="27618"/>
                  <a:pt x="32111" y="-4465"/>
                  <a:pt x="60112" y="0"/>
                </a:cubicBezTo>
                <a:cubicBezTo>
                  <a:pt x="250992" y="-27079"/>
                  <a:pt x="452279" y="22771"/>
                  <a:pt x="711478" y="0"/>
                </a:cubicBezTo>
                <a:cubicBezTo>
                  <a:pt x="970677" y="-22771"/>
                  <a:pt x="1096999" y="14629"/>
                  <a:pt x="1465692" y="0"/>
                </a:cubicBezTo>
                <a:cubicBezTo>
                  <a:pt x="1834385" y="-14629"/>
                  <a:pt x="1892711" y="3606"/>
                  <a:pt x="2185623" y="0"/>
                </a:cubicBezTo>
                <a:cubicBezTo>
                  <a:pt x="2478535" y="-3606"/>
                  <a:pt x="2603651" y="11899"/>
                  <a:pt x="2768425" y="0"/>
                </a:cubicBezTo>
                <a:cubicBezTo>
                  <a:pt x="2933199" y="-11899"/>
                  <a:pt x="3241296" y="21972"/>
                  <a:pt x="3488356" y="0"/>
                </a:cubicBezTo>
                <a:cubicBezTo>
                  <a:pt x="3514850" y="697"/>
                  <a:pt x="3549025" y="27432"/>
                  <a:pt x="3548468" y="60112"/>
                </a:cubicBezTo>
                <a:cubicBezTo>
                  <a:pt x="3557359" y="175508"/>
                  <a:pt x="3557526" y="244983"/>
                  <a:pt x="3548468" y="300554"/>
                </a:cubicBezTo>
                <a:cubicBezTo>
                  <a:pt x="3547849" y="336066"/>
                  <a:pt x="3520348" y="365841"/>
                  <a:pt x="3488356" y="360666"/>
                </a:cubicBezTo>
                <a:cubicBezTo>
                  <a:pt x="3329821" y="391814"/>
                  <a:pt x="2967946" y="331643"/>
                  <a:pt x="2802707" y="360666"/>
                </a:cubicBezTo>
                <a:cubicBezTo>
                  <a:pt x="2637468" y="389689"/>
                  <a:pt x="2422931" y="370592"/>
                  <a:pt x="2048494" y="360666"/>
                </a:cubicBezTo>
                <a:cubicBezTo>
                  <a:pt x="1674057" y="350740"/>
                  <a:pt x="1635937" y="351102"/>
                  <a:pt x="1465692" y="360666"/>
                </a:cubicBezTo>
                <a:cubicBezTo>
                  <a:pt x="1295447" y="370230"/>
                  <a:pt x="1109864" y="372938"/>
                  <a:pt x="780043" y="360666"/>
                </a:cubicBezTo>
                <a:cubicBezTo>
                  <a:pt x="450222" y="348394"/>
                  <a:pt x="307703" y="377964"/>
                  <a:pt x="60112" y="360666"/>
                </a:cubicBezTo>
                <a:cubicBezTo>
                  <a:pt x="26073" y="358829"/>
                  <a:pt x="-5790" y="337700"/>
                  <a:pt x="0" y="300554"/>
                </a:cubicBezTo>
                <a:cubicBezTo>
                  <a:pt x="-7756" y="245568"/>
                  <a:pt x="9525" y="161273"/>
                  <a:pt x="0" y="60112"/>
                </a:cubicBezTo>
                <a:close/>
              </a:path>
              <a:path w="3548468" h="360666" stroke="0" extrusionOk="0">
                <a:moveTo>
                  <a:pt x="0" y="60112"/>
                </a:moveTo>
                <a:cubicBezTo>
                  <a:pt x="-1646" y="29340"/>
                  <a:pt x="23720" y="1048"/>
                  <a:pt x="60112" y="0"/>
                </a:cubicBezTo>
                <a:cubicBezTo>
                  <a:pt x="234409" y="-2709"/>
                  <a:pt x="624363" y="-24363"/>
                  <a:pt x="814326" y="0"/>
                </a:cubicBezTo>
                <a:cubicBezTo>
                  <a:pt x="1004289" y="24363"/>
                  <a:pt x="1306012" y="-17747"/>
                  <a:pt x="1499974" y="0"/>
                </a:cubicBezTo>
                <a:cubicBezTo>
                  <a:pt x="1693936" y="17747"/>
                  <a:pt x="1871298" y="-28256"/>
                  <a:pt x="2219906" y="0"/>
                </a:cubicBezTo>
                <a:cubicBezTo>
                  <a:pt x="2568514" y="28256"/>
                  <a:pt x="2588631" y="16415"/>
                  <a:pt x="2802707" y="0"/>
                </a:cubicBezTo>
                <a:cubicBezTo>
                  <a:pt x="3016783" y="-16415"/>
                  <a:pt x="3333285" y="-15453"/>
                  <a:pt x="3488356" y="0"/>
                </a:cubicBezTo>
                <a:cubicBezTo>
                  <a:pt x="3523876" y="-1350"/>
                  <a:pt x="3552494" y="30122"/>
                  <a:pt x="3548468" y="60112"/>
                </a:cubicBezTo>
                <a:cubicBezTo>
                  <a:pt x="3539547" y="110691"/>
                  <a:pt x="3552982" y="207174"/>
                  <a:pt x="3548468" y="300554"/>
                </a:cubicBezTo>
                <a:cubicBezTo>
                  <a:pt x="3551824" y="337566"/>
                  <a:pt x="3526261" y="363769"/>
                  <a:pt x="3488356" y="360666"/>
                </a:cubicBezTo>
                <a:cubicBezTo>
                  <a:pt x="3243804" y="346429"/>
                  <a:pt x="3068843" y="380740"/>
                  <a:pt x="2768425" y="360666"/>
                </a:cubicBezTo>
                <a:cubicBezTo>
                  <a:pt x="2468007" y="340592"/>
                  <a:pt x="2440623" y="329649"/>
                  <a:pt x="2117058" y="360666"/>
                </a:cubicBezTo>
                <a:cubicBezTo>
                  <a:pt x="1793493" y="391683"/>
                  <a:pt x="1586827" y="351219"/>
                  <a:pt x="1397127" y="360666"/>
                </a:cubicBezTo>
                <a:cubicBezTo>
                  <a:pt x="1207427" y="370113"/>
                  <a:pt x="960910" y="361863"/>
                  <a:pt x="814326" y="360666"/>
                </a:cubicBezTo>
                <a:cubicBezTo>
                  <a:pt x="667742" y="359469"/>
                  <a:pt x="352492" y="371209"/>
                  <a:pt x="60112" y="360666"/>
                </a:cubicBezTo>
                <a:cubicBezTo>
                  <a:pt x="27401" y="361329"/>
                  <a:pt x="2966" y="338525"/>
                  <a:pt x="0" y="300554"/>
                </a:cubicBezTo>
                <a:cubicBezTo>
                  <a:pt x="7588" y="210415"/>
                  <a:pt x="-8380" y="150043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أفضل الصناعات من جهة توليد أرباح من المبيعات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1F06B-E527-BC4F-177D-EE1941FAE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39" y="676772"/>
            <a:ext cx="8457925" cy="58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6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9428" y="6070817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تنويع الأسهم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4631736" y="99219"/>
            <a:ext cx="3607190" cy="399590"/>
          </a:xfrm>
          <a:custGeom>
            <a:avLst/>
            <a:gdLst>
              <a:gd name="connsiteX0" fmla="*/ 0 w 3607190"/>
              <a:gd name="connsiteY0" fmla="*/ 66600 h 399590"/>
              <a:gd name="connsiteX1" fmla="*/ 66600 w 3607190"/>
              <a:gd name="connsiteY1" fmla="*/ 0 h 399590"/>
              <a:gd name="connsiteX2" fmla="*/ 726658 w 3607190"/>
              <a:gd name="connsiteY2" fmla="*/ 0 h 399590"/>
              <a:gd name="connsiteX3" fmla="*/ 1386716 w 3607190"/>
              <a:gd name="connsiteY3" fmla="*/ 0 h 399590"/>
              <a:gd name="connsiteX4" fmla="*/ 2012034 w 3607190"/>
              <a:gd name="connsiteY4" fmla="*/ 0 h 399590"/>
              <a:gd name="connsiteX5" fmla="*/ 2776312 w 3607190"/>
              <a:gd name="connsiteY5" fmla="*/ 0 h 399590"/>
              <a:gd name="connsiteX6" fmla="*/ 3540590 w 3607190"/>
              <a:gd name="connsiteY6" fmla="*/ 0 h 399590"/>
              <a:gd name="connsiteX7" fmla="*/ 3607190 w 3607190"/>
              <a:gd name="connsiteY7" fmla="*/ 66600 h 399590"/>
              <a:gd name="connsiteX8" fmla="*/ 3607190 w 3607190"/>
              <a:gd name="connsiteY8" fmla="*/ 332990 h 399590"/>
              <a:gd name="connsiteX9" fmla="*/ 3540590 w 3607190"/>
              <a:gd name="connsiteY9" fmla="*/ 399590 h 399590"/>
              <a:gd name="connsiteX10" fmla="*/ 2776312 w 3607190"/>
              <a:gd name="connsiteY10" fmla="*/ 399590 h 399590"/>
              <a:gd name="connsiteX11" fmla="*/ 2116254 w 3607190"/>
              <a:gd name="connsiteY11" fmla="*/ 399590 h 399590"/>
              <a:gd name="connsiteX12" fmla="*/ 1525676 w 3607190"/>
              <a:gd name="connsiteY12" fmla="*/ 399590 h 399590"/>
              <a:gd name="connsiteX13" fmla="*/ 761398 w 3607190"/>
              <a:gd name="connsiteY13" fmla="*/ 399590 h 399590"/>
              <a:gd name="connsiteX14" fmla="*/ 66600 w 3607190"/>
              <a:gd name="connsiteY14" fmla="*/ 399590 h 399590"/>
              <a:gd name="connsiteX15" fmla="*/ 0 w 3607190"/>
              <a:gd name="connsiteY15" fmla="*/ 332990 h 399590"/>
              <a:gd name="connsiteX16" fmla="*/ 0 w 3607190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7190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40094" y="-31545"/>
                  <a:pt x="591033" y="-2729"/>
                  <a:pt x="726658" y="0"/>
                </a:cubicBezTo>
                <a:cubicBezTo>
                  <a:pt x="862283" y="2729"/>
                  <a:pt x="1157823" y="31967"/>
                  <a:pt x="1386716" y="0"/>
                </a:cubicBezTo>
                <a:cubicBezTo>
                  <a:pt x="1615609" y="-31967"/>
                  <a:pt x="1721682" y="12241"/>
                  <a:pt x="2012034" y="0"/>
                </a:cubicBezTo>
                <a:cubicBezTo>
                  <a:pt x="2302386" y="-12241"/>
                  <a:pt x="2455367" y="16097"/>
                  <a:pt x="2776312" y="0"/>
                </a:cubicBezTo>
                <a:cubicBezTo>
                  <a:pt x="3097257" y="-16097"/>
                  <a:pt x="3322465" y="216"/>
                  <a:pt x="3540590" y="0"/>
                </a:cubicBezTo>
                <a:cubicBezTo>
                  <a:pt x="3580501" y="-1402"/>
                  <a:pt x="3607712" y="28693"/>
                  <a:pt x="3607190" y="66600"/>
                </a:cubicBezTo>
                <a:cubicBezTo>
                  <a:pt x="3614959" y="190006"/>
                  <a:pt x="3619996" y="260984"/>
                  <a:pt x="3607190" y="332990"/>
                </a:cubicBezTo>
                <a:cubicBezTo>
                  <a:pt x="3606401" y="366734"/>
                  <a:pt x="3575285" y="397526"/>
                  <a:pt x="3540590" y="399590"/>
                </a:cubicBezTo>
                <a:cubicBezTo>
                  <a:pt x="3286023" y="370072"/>
                  <a:pt x="3105650" y="388439"/>
                  <a:pt x="2776312" y="399590"/>
                </a:cubicBezTo>
                <a:cubicBezTo>
                  <a:pt x="2446974" y="410741"/>
                  <a:pt x="2435234" y="428731"/>
                  <a:pt x="2116254" y="399590"/>
                </a:cubicBezTo>
                <a:cubicBezTo>
                  <a:pt x="1797274" y="370449"/>
                  <a:pt x="1674752" y="421927"/>
                  <a:pt x="1525676" y="399590"/>
                </a:cubicBezTo>
                <a:cubicBezTo>
                  <a:pt x="1376600" y="377253"/>
                  <a:pt x="995406" y="436701"/>
                  <a:pt x="761398" y="399590"/>
                </a:cubicBezTo>
                <a:cubicBezTo>
                  <a:pt x="527390" y="362479"/>
                  <a:pt x="297996" y="433041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60719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7912" y="26181"/>
                  <a:pt x="529606" y="-12603"/>
                  <a:pt x="761398" y="0"/>
                </a:cubicBezTo>
                <a:cubicBezTo>
                  <a:pt x="993190" y="12603"/>
                  <a:pt x="1218371" y="-18050"/>
                  <a:pt x="1525676" y="0"/>
                </a:cubicBezTo>
                <a:cubicBezTo>
                  <a:pt x="1832981" y="18050"/>
                  <a:pt x="2012129" y="-35554"/>
                  <a:pt x="2289954" y="0"/>
                </a:cubicBezTo>
                <a:cubicBezTo>
                  <a:pt x="2567779" y="35554"/>
                  <a:pt x="3046608" y="-40161"/>
                  <a:pt x="3540590" y="0"/>
                </a:cubicBezTo>
                <a:cubicBezTo>
                  <a:pt x="3579705" y="-7821"/>
                  <a:pt x="3611016" y="32516"/>
                  <a:pt x="3607190" y="66600"/>
                </a:cubicBezTo>
                <a:cubicBezTo>
                  <a:pt x="3612109" y="171387"/>
                  <a:pt x="3600152" y="238546"/>
                  <a:pt x="3607190" y="332990"/>
                </a:cubicBezTo>
                <a:cubicBezTo>
                  <a:pt x="3601505" y="374967"/>
                  <a:pt x="3574511" y="401575"/>
                  <a:pt x="3540590" y="399590"/>
                </a:cubicBezTo>
                <a:cubicBezTo>
                  <a:pt x="3304232" y="373199"/>
                  <a:pt x="3154091" y="372995"/>
                  <a:pt x="2845792" y="399590"/>
                </a:cubicBezTo>
                <a:cubicBezTo>
                  <a:pt x="2537493" y="426185"/>
                  <a:pt x="2429813" y="421968"/>
                  <a:pt x="2255214" y="399590"/>
                </a:cubicBezTo>
                <a:cubicBezTo>
                  <a:pt x="2080615" y="377212"/>
                  <a:pt x="1892784" y="417952"/>
                  <a:pt x="1595156" y="399590"/>
                </a:cubicBezTo>
                <a:cubicBezTo>
                  <a:pt x="1297528" y="381228"/>
                  <a:pt x="1182857" y="400625"/>
                  <a:pt x="830878" y="399590"/>
                </a:cubicBezTo>
                <a:cubicBezTo>
                  <a:pt x="478899" y="398555"/>
                  <a:pt x="262208" y="410261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ينغي تنويع الأسهم من قطاعات مختلفة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7D7E25-A168-C8C7-395E-F2441E5FD35C}"/>
              </a:ext>
            </a:extLst>
          </p:cNvPr>
          <p:cNvSpPr/>
          <p:nvPr/>
        </p:nvSpPr>
        <p:spPr>
          <a:xfrm>
            <a:off x="4804678" y="678952"/>
            <a:ext cx="3607190" cy="399590"/>
          </a:xfrm>
          <a:custGeom>
            <a:avLst/>
            <a:gdLst>
              <a:gd name="connsiteX0" fmla="*/ 0 w 3607190"/>
              <a:gd name="connsiteY0" fmla="*/ 66600 h 399590"/>
              <a:gd name="connsiteX1" fmla="*/ 66600 w 3607190"/>
              <a:gd name="connsiteY1" fmla="*/ 0 h 399590"/>
              <a:gd name="connsiteX2" fmla="*/ 726658 w 3607190"/>
              <a:gd name="connsiteY2" fmla="*/ 0 h 399590"/>
              <a:gd name="connsiteX3" fmla="*/ 1386716 w 3607190"/>
              <a:gd name="connsiteY3" fmla="*/ 0 h 399590"/>
              <a:gd name="connsiteX4" fmla="*/ 2012034 w 3607190"/>
              <a:gd name="connsiteY4" fmla="*/ 0 h 399590"/>
              <a:gd name="connsiteX5" fmla="*/ 2776312 w 3607190"/>
              <a:gd name="connsiteY5" fmla="*/ 0 h 399590"/>
              <a:gd name="connsiteX6" fmla="*/ 3540590 w 3607190"/>
              <a:gd name="connsiteY6" fmla="*/ 0 h 399590"/>
              <a:gd name="connsiteX7" fmla="*/ 3607190 w 3607190"/>
              <a:gd name="connsiteY7" fmla="*/ 66600 h 399590"/>
              <a:gd name="connsiteX8" fmla="*/ 3607190 w 3607190"/>
              <a:gd name="connsiteY8" fmla="*/ 332990 h 399590"/>
              <a:gd name="connsiteX9" fmla="*/ 3540590 w 3607190"/>
              <a:gd name="connsiteY9" fmla="*/ 399590 h 399590"/>
              <a:gd name="connsiteX10" fmla="*/ 2776312 w 3607190"/>
              <a:gd name="connsiteY10" fmla="*/ 399590 h 399590"/>
              <a:gd name="connsiteX11" fmla="*/ 2116254 w 3607190"/>
              <a:gd name="connsiteY11" fmla="*/ 399590 h 399590"/>
              <a:gd name="connsiteX12" fmla="*/ 1525676 w 3607190"/>
              <a:gd name="connsiteY12" fmla="*/ 399590 h 399590"/>
              <a:gd name="connsiteX13" fmla="*/ 761398 w 3607190"/>
              <a:gd name="connsiteY13" fmla="*/ 399590 h 399590"/>
              <a:gd name="connsiteX14" fmla="*/ 66600 w 3607190"/>
              <a:gd name="connsiteY14" fmla="*/ 399590 h 399590"/>
              <a:gd name="connsiteX15" fmla="*/ 0 w 3607190"/>
              <a:gd name="connsiteY15" fmla="*/ 332990 h 399590"/>
              <a:gd name="connsiteX16" fmla="*/ 0 w 3607190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7190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40094" y="-31545"/>
                  <a:pt x="591033" y="-2729"/>
                  <a:pt x="726658" y="0"/>
                </a:cubicBezTo>
                <a:cubicBezTo>
                  <a:pt x="862283" y="2729"/>
                  <a:pt x="1157823" y="31967"/>
                  <a:pt x="1386716" y="0"/>
                </a:cubicBezTo>
                <a:cubicBezTo>
                  <a:pt x="1615609" y="-31967"/>
                  <a:pt x="1721682" y="12241"/>
                  <a:pt x="2012034" y="0"/>
                </a:cubicBezTo>
                <a:cubicBezTo>
                  <a:pt x="2302386" y="-12241"/>
                  <a:pt x="2455367" y="16097"/>
                  <a:pt x="2776312" y="0"/>
                </a:cubicBezTo>
                <a:cubicBezTo>
                  <a:pt x="3097257" y="-16097"/>
                  <a:pt x="3322465" y="216"/>
                  <a:pt x="3540590" y="0"/>
                </a:cubicBezTo>
                <a:cubicBezTo>
                  <a:pt x="3580501" y="-1402"/>
                  <a:pt x="3607712" y="28693"/>
                  <a:pt x="3607190" y="66600"/>
                </a:cubicBezTo>
                <a:cubicBezTo>
                  <a:pt x="3614959" y="190006"/>
                  <a:pt x="3619996" y="260984"/>
                  <a:pt x="3607190" y="332990"/>
                </a:cubicBezTo>
                <a:cubicBezTo>
                  <a:pt x="3606401" y="366734"/>
                  <a:pt x="3575285" y="397526"/>
                  <a:pt x="3540590" y="399590"/>
                </a:cubicBezTo>
                <a:cubicBezTo>
                  <a:pt x="3286023" y="370072"/>
                  <a:pt x="3105650" y="388439"/>
                  <a:pt x="2776312" y="399590"/>
                </a:cubicBezTo>
                <a:cubicBezTo>
                  <a:pt x="2446974" y="410741"/>
                  <a:pt x="2435234" y="428731"/>
                  <a:pt x="2116254" y="399590"/>
                </a:cubicBezTo>
                <a:cubicBezTo>
                  <a:pt x="1797274" y="370449"/>
                  <a:pt x="1674752" y="421927"/>
                  <a:pt x="1525676" y="399590"/>
                </a:cubicBezTo>
                <a:cubicBezTo>
                  <a:pt x="1376600" y="377253"/>
                  <a:pt x="995406" y="436701"/>
                  <a:pt x="761398" y="399590"/>
                </a:cubicBezTo>
                <a:cubicBezTo>
                  <a:pt x="527390" y="362479"/>
                  <a:pt x="297996" y="433041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60719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7912" y="26181"/>
                  <a:pt x="529606" y="-12603"/>
                  <a:pt x="761398" y="0"/>
                </a:cubicBezTo>
                <a:cubicBezTo>
                  <a:pt x="993190" y="12603"/>
                  <a:pt x="1218371" y="-18050"/>
                  <a:pt x="1525676" y="0"/>
                </a:cubicBezTo>
                <a:cubicBezTo>
                  <a:pt x="1832981" y="18050"/>
                  <a:pt x="2012129" y="-35554"/>
                  <a:pt x="2289954" y="0"/>
                </a:cubicBezTo>
                <a:cubicBezTo>
                  <a:pt x="2567779" y="35554"/>
                  <a:pt x="3046608" y="-40161"/>
                  <a:pt x="3540590" y="0"/>
                </a:cubicBezTo>
                <a:cubicBezTo>
                  <a:pt x="3579705" y="-7821"/>
                  <a:pt x="3611016" y="32516"/>
                  <a:pt x="3607190" y="66600"/>
                </a:cubicBezTo>
                <a:cubicBezTo>
                  <a:pt x="3612109" y="171387"/>
                  <a:pt x="3600152" y="238546"/>
                  <a:pt x="3607190" y="332990"/>
                </a:cubicBezTo>
                <a:cubicBezTo>
                  <a:pt x="3601505" y="374967"/>
                  <a:pt x="3574511" y="401575"/>
                  <a:pt x="3540590" y="399590"/>
                </a:cubicBezTo>
                <a:cubicBezTo>
                  <a:pt x="3304232" y="373199"/>
                  <a:pt x="3154091" y="372995"/>
                  <a:pt x="2845792" y="399590"/>
                </a:cubicBezTo>
                <a:cubicBezTo>
                  <a:pt x="2537493" y="426185"/>
                  <a:pt x="2429813" y="421968"/>
                  <a:pt x="2255214" y="399590"/>
                </a:cubicBezTo>
                <a:cubicBezTo>
                  <a:pt x="2080615" y="377212"/>
                  <a:pt x="1892784" y="417952"/>
                  <a:pt x="1595156" y="399590"/>
                </a:cubicBezTo>
                <a:cubicBezTo>
                  <a:pt x="1297528" y="381228"/>
                  <a:pt x="1182857" y="400625"/>
                  <a:pt x="830878" y="399590"/>
                </a:cubicBezTo>
                <a:cubicBezTo>
                  <a:pt x="478899" y="398555"/>
                  <a:pt x="262208" y="410261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ينصح الخبراء بالتركيز على 3-5 أسهم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1934E7-7356-C8B4-874D-A4B665FF43A1}"/>
              </a:ext>
            </a:extLst>
          </p:cNvPr>
          <p:cNvCxnSpPr/>
          <p:nvPr/>
        </p:nvCxnSpPr>
        <p:spPr>
          <a:xfrm>
            <a:off x="551397" y="1594456"/>
            <a:ext cx="0" cy="43054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9B15EA-6D0E-F816-E075-C23A9A6F4951}"/>
              </a:ext>
            </a:extLst>
          </p:cNvPr>
          <p:cNvCxnSpPr>
            <a:cxnSpLocks/>
          </p:cNvCxnSpPr>
          <p:nvPr/>
        </p:nvCxnSpPr>
        <p:spPr>
          <a:xfrm flipH="1">
            <a:off x="363769" y="5642629"/>
            <a:ext cx="9699226" cy="421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BFE17B-81B2-2D8B-D79B-6494F52DFBB4}"/>
              </a:ext>
            </a:extLst>
          </p:cNvPr>
          <p:cNvSpPr/>
          <p:nvPr/>
        </p:nvSpPr>
        <p:spPr>
          <a:xfrm>
            <a:off x="179204" y="1173248"/>
            <a:ext cx="1019320" cy="399590"/>
          </a:xfrm>
          <a:custGeom>
            <a:avLst/>
            <a:gdLst>
              <a:gd name="connsiteX0" fmla="*/ 0 w 1019320"/>
              <a:gd name="connsiteY0" fmla="*/ 66600 h 399590"/>
              <a:gd name="connsiteX1" fmla="*/ 66600 w 1019320"/>
              <a:gd name="connsiteY1" fmla="*/ 0 h 399590"/>
              <a:gd name="connsiteX2" fmla="*/ 491938 w 1019320"/>
              <a:gd name="connsiteY2" fmla="*/ 0 h 399590"/>
              <a:gd name="connsiteX3" fmla="*/ 952720 w 1019320"/>
              <a:gd name="connsiteY3" fmla="*/ 0 h 399590"/>
              <a:gd name="connsiteX4" fmla="*/ 1019320 w 1019320"/>
              <a:gd name="connsiteY4" fmla="*/ 66600 h 399590"/>
              <a:gd name="connsiteX5" fmla="*/ 1019320 w 1019320"/>
              <a:gd name="connsiteY5" fmla="*/ 332990 h 399590"/>
              <a:gd name="connsiteX6" fmla="*/ 952720 w 1019320"/>
              <a:gd name="connsiteY6" fmla="*/ 399590 h 399590"/>
              <a:gd name="connsiteX7" fmla="*/ 527382 w 1019320"/>
              <a:gd name="connsiteY7" fmla="*/ 399590 h 399590"/>
              <a:gd name="connsiteX8" fmla="*/ 66600 w 1019320"/>
              <a:gd name="connsiteY8" fmla="*/ 399590 h 399590"/>
              <a:gd name="connsiteX9" fmla="*/ 0 w 1019320"/>
              <a:gd name="connsiteY9" fmla="*/ 332990 h 399590"/>
              <a:gd name="connsiteX10" fmla="*/ 0 w 101932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32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22057" y="8979"/>
                  <a:pt x="390613" y="9887"/>
                  <a:pt x="491938" y="0"/>
                </a:cubicBezTo>
                <a:cubicBezTo>
                  <a:pt x="593263" y="-9887"/>
                  <a:pt x="724278" y="-3160"/>
                  <a:pt x="952720" y="0"/>
                </a:cubicBezTo>
                <a:cubicBezTo>
                  <a:pt x="990344" y="-5652"/>
                  <a:pt x="1023621" y="30923"/>
                  <a:pt x="1019320" y="66600"/>
                </a:cubicBezTo>
                <a:cubicBezTo>
                  <a:pt x="1030160" y="142846"/>
                  <a:pt x="1028989" y="251105"/>
                  <a:pt x="1019320" y="332990"/>
                </a:cubicBezTo>
                <a:cubicBezTo>
                  <a:pt x="1014875" y="369336"/>
                  <a:pt x="992401" y="398165"/>
                  <a:pt x="952720" y="399590"/>
                </a:cubicBezTo>
                <a:cubicBezTo>
                  <a:pt x="773023" y="390147"/>
                  <a:pt x="616662" y="396607"/>
                  <a:pt x="527382" y="399590"/>
                </a:cubicBezTo>
                <a:cubicBezTo>
                  <a:pt x="438102" y="402573"/>
                  <a:pt x="259412" y="38995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01932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82708" y="-21474"/>
                  <a:pt x="368940" y="3638"/>
                  <a:pt x="509660" y="0"/>
                </a:cubicBezTo>
                <a:cubicBezTo>
                  <a:pt x="650380" y="-3638"/>
                  <a:pt x="738680" y="900"/>
                  <a:pt x="952720" y="0"/>
                </a:cubicBezTo>
                <a:cubicBezTo>
                  <a:pt x="983796" y="-6310"/>
                  <a:pt x="1024758" y="27542"/>
                  <a:pt x="1019320" y="66600"/>
                </a:cubicBezTo>
                <a:cubicBezTo>
                  <a:pt x="1017626" y="189726"/>
                  <a:pt x="1024919" y="245350"/>
                  <a:pt x="1019320" y="332990"/>
                </a:cubicBezTo>
                <a:cubicBezTo>
                  <a:pt x="1015005" y="375755"/>
                  <a:pt x="995400" y="398348"/>
                  <a:pt x="952720" y="399590"/>
                </a:cubicBezTo>
                <a:cubicBezTo>
                  <a:pt x="753776" y="392483"/>
                  <a:pt x="725621" y="395733"/>
                  <a:pt x="527382" y="399590"/>
                </a:cubicBezTo>
                <a:cubicBezTo>
                  <a:pt x="329143" y="403447"/>
                  <a:pt x="170359" y="42032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66AC0A-3BCD-A592-DEDF-3C5DE28E4A2B}"/>
              </a:ext>
            </a:extLst>
          </p:cNvPr>
          <p:cNvSpPr/>
          <p:nvPr/>
        </p:nvSpPr>
        <p:spPr>
          <a:xfrm>
            <a:off x="7794976" y="5700153"/>
            <a:ext cx="2528021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عدد الإستثمارات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2487572-7271-00E6-E492-11A4740DED19}"/>
                  </a:ext>
                </a:extLst>
              </p14:cNvPr>
              <p14:cNvContentPartPr/>
              <p14:nvPr/>
            </p14:nvContentPartPr>
            <p14:xfrm>
              <a:off x="1432997" y="1511475"/>
              <a:ext cx="422280" cy="1122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2487572-7271-00E6-E492-11A4740DED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3997" y="1502475"/>
                <a:ext cx="43992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8BC27A-B3AE-9010-6467-1FEFDB2AD6FA}"/>
                  </a:ext>
                </a:extLst>
              </p14:cNvPr>
              <p14:cNvContentPartPr/>
              <p14:nvPr/>
            </p14:nvContentPartPr>
            <p14:xfrm>
              <a:off x="1893077" y="2664555"/>
              <a:ext cx="1230840" cy="797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8BC27A-B3AE-9010-6467-1FEFDB2AD6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4077" y="2655915"/>
                <a:ext cx="124848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28BABC8-0D8E-77C4-822D-C270C1B9CEE5}"/>
                  </a:ext>
                </a:extLst>
              </p14:cNvPr>
              <p14:cNvContentPartPr/>
              <p14:nvPr/>
            </p14:nvContentPartPr>
            <p14:xfrm>
              <a:off x="3179356" y="3507123"/>
              <a:ext cx="1677240" cy="658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28BABC8-0D8E-77C4-822D-C270C1B9CE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0716" y="3498123"/>
                <a:ext cx="1694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B7693A1-3BC8-3977-A0DE-7B060FA460FE}"/>
                  </a:ext>
                </a:extLst>
              </p14:cNvPr>
              <p14:cNvContentPartPr/>
              <p14:nvPr/>
            </p14:nvContentPartPr>
            <p14:xfrm>
              <a:off x="4934717" y="4180875"/>
              <a:ext cx="1682280" cy="207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B7693A1-3BC8-3977-A0DE-7B060FA460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5717" y="4172235"/>
                <a:ext cx="1699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5696A3D-4C98-07A2-0C5B-17D70A147D82}"/>
                  </a:ext>
                </a:extLst>
              </p14:cNvPr>
              <p14:cNvContentPartPr/>
              <p14:nvPr/>
            </p14:nvContentPartPr>
            <p14:xfrm>
              <a:off x="6671717" y="4401195"/>
              <a:ext cx="3333600" cy="176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5696A3D-4C98-07A2-0C5B-17D70A147D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2717" y="4392555"/>
                <a:ext cx="3351240" cy="1944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92F9514-ADBB-A2F5-460A-AC6811985D05}"/>
              </a:ext>
            </a:extLst>
          </p:cNvPr>
          <p:cNvSpPr/>
          <p:nvPr/>
        </p:nvSpPr>
        <p:spPr>
          <a:xfrm>
            <a:off x="1016442" y="5871022"/>
            <a:ext cx="999040" cy="399590"/>
          </a:xfrm>
          <a:custGeom>
            <a:avLst/>
            <a:gdLst>
              <a:gd name="connsiteX0" fmla="*/ 0 w 999040"/>
              <a:gd name="connsiteY0" fmla="*/ 66600 h 399590"/>
              <a:gd name="connsiteX1" fmla="*/ 66600 w 999040"/>
              <a:gd name="connsiteY1" fmla="*/ 0 h 399590"/>
              <a:gd name="connsiteX2" fmla="*/ 482203 w 999040"/>
              <a:gd name="connsiteY2" fmla="*/ 0 h 399590"/>
              <a:gd name="connsiteX3" fmla="*/ 932440 w 999040"/>
              <a:gd name="connsiteY3" fmla="*/ 0 h 399590"/>
              <a:gd name="connsiteX4" fmla="*/ 999040 w 999040"/>
              <a:gd name="connsiteY4" fmla="*/ 66600 h 399590"/>
              <a:gd name="connsiteX5" fmla="*/ 999040 w 999040"/>
              <a:gd name="connsiteY5" fmla="*/ 332990 h 399590"/>
              <a:gd name="connsiteX6" fmla="*/ 932440 w 999040"/>
              <a:gd name="connsiteY6" fmla="*/ 399590 h 399590"/>
              <a:gd name="connsiteX7" fmla="*/ 516837 w 999040"/>
              <a:gd name="connsiteY7" fmla="*/ 399590 h 399590"/>
              <a:gd name="connsiteX8" fmla="*/ 66600 w 999040"/>
              <a:gd name="connsiteY8" fmla="*/ 399590 h 399590"/>
              <a:gd name="connsiteX9" fmla="*/ 0 w 999040"/>
              <a:gd name="connsiteY9" fmla="*/ 332990 h 399590"/>
              <a:gd name="connsiteX10" fmla="*/ 0 w 999040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040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19833" y="13446"/>
                  <a:pt x="322914" y="-15150"/>
                  <a:pt x="482203" y="0"/>
                </a:cubicBezTo>
                <a:cubicBezTo>
                  <a:pt x="641492" y="15150"/>
                  <a:pt x="764141" y="3739"/>
                  <a:pt x="932440" y="0"/>
                </a:cubicBezTo>
                <a:cubicBezTo>
                  <a:pt x="970064" y="-5652"/>
                  <a:pt x="1003341" y="30923"/>
                  <a:pt x="999040" y="66600"/>
                </a:cubicBezTo>
                <a:cubicBezTo>
                  <a:pt x="1009880" y="142846"/>
                  <a:pt x="1008709" y="251105"/>
                  <a:pt x="999040" y="332990"/>
                </a:cubicBezTo>
                <a:cubicBezTo>
                  <a:pt x="994595" y="369336"/>
                  <a:pt x="972121" y="398165"/>
                  <a:pt x="932440" y="399590"/>
                </a:cubicBezTo>
                <a:cubicBezTo>
                  <a:pt x="738224" y="404012"/>
                  <a:pt x="624985" y="404601"/>
                  <a:pt x="516837" y="399590"/>
                </a:cubicBezTo>
                <a:cubicBezTo>
                  <a:pt x="408689" y="394579"/>
                  <a:pt x="252105" y="41017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9904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9245" y="9063"/>
                  <a:pt x="412454" y="-16099"/>
                  <a:pt x="499520" y="0"/>
                </a:cubicBezTo>
                <a:cubicBezTo>
                  <a:pt x="586586" y="16099"/>
                  <a:pt x="763764" y="705"/>
                  <a:pt x="932440" y="0"/>
                </a:cubicBezTo>
                <a:cubicBezTo>
                  <a:pt x="963516" y="-6310"/>
                  <a:pt x="1004478" y="27542"/>
                  <a:pt x="999040" y="66600"/>
                </a:cubicBezTo>
                <a:cubicBezTo>
                  <a:pt x="997346" y="189726"/>
                  <a:pt x="1004639" y="245350"/>
                  <a:pt x="999040" y="332990"/>
                </a:cubicBezTo>
                <a:cubicBezTo>
                  <a:pt x="994725" y="375755"/>
                  <a:pt x="975120" y="398348"/>
                  <a:pt x="932440" y="399590"/>
                </a:cubicBezTo>
                <a:cubicBezTo>
                  <a:pt x="726268" y="393797"/>
                  <a:pt x="693755" y="393388"/>
                  <a:pt x="516837" y="399590"/>
                </a:cubicBezTo>
                <a:cubicBezTo>
                  <a:pt x="339919" y="405792"/>
                  <a:pt x="277500" y="39179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سهم واحد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92F0A5-A17A-E074-3E4A-DCFCF3DFEF23}"/>
              </a:ext>
            </a:extLst>
          </p:cNvPr>
          <p:cNvSpPr/>
          <p:nvPr/>
        </p:nvSpPr>
        <p:spPr>
          <a:xfrm>
            <a:off x="2215914" y="5871022"/>
            <a:ext cx="999040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سهمين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83884A8-F773-06A6-C8D2-2D234319EEC6}"/>
              </a:ext>
            </a:extLst>
          </p:cNvPr>
          <p:cNvSpPr/>
          <p:nvPr/>
        </p:nvSpPr>
        <p:spPr>
          <a:xfrm>
            <a:off x="3435691" y="5895334"/>
            <a:ext cx="999040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أسهم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BEBB1FA-CB6F-1B61-EE11-7C3B6DF08E67}"/>
              </a:ext>
            </a:extLst>
          </p:cNvPr>
          <p:cNvSpPr/>
          <p:nvPr/>
        </p:nvSpPr>
        <p:spPr>
          <a:xfrm>
            <a:off x="4951653" y="5874483"/>
            <a:ext cx="999040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أسهم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08D0FDE-8083-212E-7C2B-197E5EEC8FCC}"/>
              </a:ext>
            </a:extLst>
          </p:cNvPr>
          <p:cNvSpPr/>
          <p:nvPr/>
        </p:nvSpPr>
        <p:spPr>
          <a:xfrm>
            <a:off x="6467615" y="5871022"/>
            <a:ext cx="999040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أكثر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BE8E21-81A0-E67A-B4D3-F05586E8C51C}"/>
              </a:ext>
            </a:extLst>
          </p:cNvPr>
          <p:cNvSpPr/>
          <p:nvPr/>
        </p:nvSpPr>
        <p:spPr>
          <a:xfrm>
            <a:off x="9968102" y="3765613"/>
            <a:ext cx="1793571" cy="399590"/>
          </a:xfrm>
          <a:custGeom>
            <a:avLst/>
            <a:gdLst>
              <a:gd name="connsiteX0" fmla="*/ 0 w 1793571"/>
              <a:gd name="connsiteY0" fmla="*/ 66600 h 399590"/>
              <a:gd name="connsiteX1" fmla="*/ 66600 w 1793571"/>
              <a:gd name="connsiteY1" fmla="*/ 0 h 399590"/>
              <a:gd name="connsiteX2" fmla="*/ 636661 w 1793571"/>
              <a:gd name="connsiteY2" fmla="*/ 0 h 399590"/>
              <a:gd name="connsiteX3" fmla="*/ 1206721 w 1793571"/>
              <a:gd name="connsiteY3" fmla="*/ 0 h 399590"/>
              <a:gd name="connsiteX4" fmla="*/ 1726971 w 1793571"/>
              <a:gd name="connsiteY4" fmla="*/ 0 h 399590"/>
              <a:gd name="connsiteX5" fmla="*/ 1793571 w 1793571"/>
              <a:gd name="connsiteY5" fmla="*/ 66600 h 399590"/>
              <a:gd name="connsiteX6" fmla="*/ 1793571 w 1793571"/>
              <a:gd name="connsiteY6" fmla="*/ 332990 h 399590"/>
              <a:gd name="connsiteX7" fmla="*/ 1726971 w 1793571"/>
              <a:gd name="connsiteY7" fmla="*/ 399590 h 399590"/>
              <a:gd name="connsiteX8" fmla="*/ 1156910 w 1793571"/>
              <a:gd name="connsiteY8" fmla="*/ 399590 h 399590"/>
              <a:gd name="connsiteX9" fmla="*/ 586850 w 1793571"/>
              <a:gd name="connsiteY9" fmla="*/ 399590 h 399590"/>
              <a:gd name="connsiteX10" fmla="*/ 66600 w 1793571"/>
              <a:gd name="connsiteY10" fmla="*/ 399590 h 399590"/>
              <a:gd name="connsiteX11" fmla="*/ 0 w 1793571"/>
              <a:gd name="connsiteY11" fmla="*/ 332990 h 399590"/>
              <a:gd name="connsiteX12" fmla="*/ 0 w 179357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357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3616" y="1999"/>
                  <a:pt x="355017" y="28354"/>
                  <a:pt x="636661" y="0"/>
                </a:cubicBezTo>
                <a:cubicBezTo>
                  <a:pt x="918305" y="-28354"/>
                  <a:pt x="1024129" y="8651"/>
                  <a:pt x="1206721" y="0"/>
                </a:cubicBezTo>
                <a:cubicBezTo>
                  <a:pt x="1389313" y="-8651"/>
                  <a:pt x="1482964" y="9851"/>
                  <a:pt x="1726971" y="0"/>
                </a:cubicBezTo>
                <a:cubicBezTo>
                  <a:pt x="1759308" y="-436"/>
                  <a:pt x="1796470" y="28393"/>
                  <a:pt x="1793571" y="66600"/>
                </a:cubicBezTo>
                <a:cubicBezTo>
                  <a:pt x="1803045" y="138300"/>
                  <a:pt x="1781079" y="226928"/>
                  <a:pt x="1793571" y="332990"/>
                </a:cubicBezTo>
                <a:cubicBezTo>
                  <a:pt x="1784749" y="369513"/>
                  <a:pt x="1763273" y="398583"/>
                  <a:pt x="1726971" y="399590"/>
                </a:cubicBezTo>
                <a:cubicBezTo>
                  <a:pt x="1465252" y="426312"/>
                  <a:pt x="1421342" y="410940"/>
                  <a:pt x="1156910" y="399590"/>
                </a:cubicBezTo>
                <a:cubicBezTo>
                  <a:pt x="892478" y="388240"/>
                  <a:pt x="802602" y="371177"/>
                  <a:pt x="586850" y="399590"/>
                </a:cubicBezTo>
                <a:cubicBezTo>
                  <a:pt x="371098" y="428003"/>
                  <a:pt x="274176" y="378905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9357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3472" y="11794"/>
                  <a:pt x="508500" y="25504"/>
                  <a:pt x="620057" y="0"/>
                </a:cubicBezTo>
                <a:cubicBezTo>
                  <a:pt x="731614" y="-25504"/>
                  <a:pt x="975650" y="-8519"/>
                  <a:pt x="1206721" y="0"/>
                </a:cubicBezTo>
                <a:cubicBezTo>
                  <a:pt x="1437792" y="8519"/>
                  <a:pt x="1586483" y="17690"/>
                  <a:pt x="1726971" y="0"/>
                </a:cubicBezTo>
                <a:cubicBezTo>
                  <a:pt x="1761209" y="3418"/>
                  <a:pt x="1793325" y="25716"/>
                  <a:pt x="1793571" y="66600"/>
                </a:cubicBezTo>
                <a:cubicBezTo>
                  <a:pt x="1794189" y="163177"/>
                  <a:pt x="1799522" y="233743"/>
                  <a:pt x="1793571" y="332990"/>
                </a:cubicBezTo>
                <a:cubicBezTo>
                  <a:pt x="1787414" y="368193"/>
                  <a:pt x="1762935" y="398983"/>
                  <a:pt x="1726971" y="399590"/>
                </a:cubicBezTo>
                <a:cubicBezTo>
                  <a:pt x="1597641" y="386602"/>
                  <a:pt x="1334558" y="403694"/>
                  <a:pt x="1156910" y="399590"/>
                </a:cubicBezTo>
                <a:cubicBezTo>
                  <a:pt x="979262" y="395486"/>
                  <a:pt x="720659" y="371317"/>
                  <a:pt x="586850" y="399590"/>
                </a:cubicBezTo>
                <a:cubicBezTo>
                  <a:pt x="453041" y="427863"/>
                  <a:pt x="283897" y="40274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 تثبيت المخاطر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2C4154F-5594-2DB7-D78E-B55006483B82}"/>
              </a:ext>
            </a:extLst>
          </p:cNvPr>
          <p:cNvSpPr/>
          <p:nvPr/>
        </p:nvSpPr>
        <p:spPr>
          <a:xfrm>
            <a:off x="8002218" y="3781285"/>
            <a:ext cx="1793571" cy="399590"/>
          </a:xfrm>
          <a:custGeom>
            <a:avLst/>
            <a:gdLst>
              <a:gd name="connsiteX0" fmla="*/ 0 w 1793571"/>
              <a:gd name="connsiteY0" fmla="*/ 66600 h 399590"/>
              <a:gd name="connsiteX1" fmla="*/ 66600 w 1793571"/>
              <a:gd name="connsiteY1" fmla="*/ 0 h 399590"/>
              <a:gd name="connsiteX2" fmla="*/ 636661 w 1793571"/>
              <a:gd name="connsiteY2" fmla="*/ 0 h 399590"/>
              <a:gd name="connsiteX3" fmla="*/ 1206721 w 1793571"/>
              <a:gd name="connsiteY3" fmla="*/ 0 h 399590"/>
              <a:gd name="connsiteX4" fmla="*/ 1726971 w 1793571"/>
              <a:gd name="connsiteY4" fmla="*/ 0 h 399590"/>
              <a:gd name="connsiteX5" fmla="*/ 1793571 w 1793571"/>
              <a:gd name="connsiteY5" fmla="*/ 66600 h 399590"/>
              <a:gd name="connsiteX6" fmla="*/ 1793571 w 1793571"/>
              <a:gd name="connsiteY6" fmla="*/ 332990 h 399590"/>
              <a:gd name="connsiteX7" fmla="*/ 1726971 w 1793571"/>
              <a:gd name="connsiteY7" fmla="*/ 399590 h 399590"/>
              <a:gd name="connsiteX8" fmla="*/ 1156910 w 1793571"/>
              <a:gd name="connsiteY8" fmla="*/ 399590 h 399590"/>
              <a:gd name="connsiteX9" fmla="*/ 586850 w 1793571"/>
              <a:gd name="connsiteY9" fmla="*/ 399590 h 399590"/>
              <a:gd name="connsiteX10" fmla="*/ 66600 w 1793571"/>
              <a:gd name="connsiteY10" fmla="*/ 399590 h 399590"/>
              <a:gd name="connsiteX11" fmla="*/ 0 w 1793571"/>
              <a:gd name="connsiteY11" fmla="*/ 332990 h 399590"/>
              <a:gd name="connsiteX12" fmla="*/ 0 w 179357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357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3616" y="1999"/>
                  <a:pt x="355017" y="28354"/>
                  <a:pt x="636661" y="0"/>
                </a:cubicBezTo>
                <a:cubicBezTo>
                  <a:pt x="918305" y="-28354"/>
                  <a:pt x="1024129" y="8651"/>
                  <a:pt x="1206721" y="0"/>
                </a:cubicBezTo>
                <a:cubicBezTo>
                  <a:pt x="1389313" y="-8651"/>
                  <a:pt x="1482964" y="9851"/>
                  <a:pt x="1726971" y="0"/>
                </a:cubicBezTo>
                <a:cubicBezTo>
                  <a:pt x="1759308" y="-436"/>
                  <a:pt x="1796470" y="28393"/>
                  <a:pt x="1793571" y="66600"/>
                </a:cubicBezTo>
                <a:cubicBezTo>
                  <a:pt x="1803045" y="138300"/>
                  <a:pt x="1781079" y="226928"/>
                  <a:pt x="1793571" y="332990"/>
                </a:cubicBezTo>
                <a:cubicBezTo>
                  <a:pt x="1784749" y="369513"/>
                  <a:pt x="1763273" y="398583"/>
                  <a:pt x="1726971" y="399590"/>
                </a:cubicBezTo>
                <a:cubicBezTo>
                  <a:pt x="1465252" y="426312"/>
                  <a:pt x="1421342" y="410940"/>
                  <a:pt x="1156910" y="399590"/>
                </a:cubicBezTo>
                <a:cubicBezTo>
                  <a:pt x="892478" y="388240"/>
                  <a:pt x="802602" y="371177"/>
                  <a:pt x="586850" y="399590"/>
                </a:cubicBezTo>
                <a:cubicBezTo>
                  <a:pt x="371098" y="428003"/>
                  <a:pt x="274176" y="378905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9357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3472" y="11794"/>
                  <a:pt x="508500" y="25504"/>
                  <a:pt x="620057" y="0"/>
                </a:cubicBezTo>
                <a:cubicBezTo>
                  <a:pt x="731614" y="-25504"/>
                  <a:pt x="975650" y="-8519"/>
                  <a:pt x="1206721" y="0"/>
                </a:cubicBezTo>
                <a:cubicBezTo>
                  <a:pt x="1437792" y="8519"/>
                  <a:pt x="1586483" y="17690"/>
                  <a:pt x="1726971" y="0"/>
                </a:cubicBezTo>
                <a:cubicBezTo>
                  <a:pt x="1761209" y="3418"/>
                  <a:pt x="1793325" y="25716"/>
                  <a:pt x="1793571" y="66600"/>
                </a:cubicBezTo>
                <a:cubicBezTo>
                  <a:pt x="1794189" y="163177"/>
                  <a:pt x="1799522" y="233743"/>
                  <a:pt x="1793571" y="332990"/>
                </a:cubicBezTo>
                <a:cubicBezTo>
                  <a:pt x="1787414" y="368193"/>
                  <a:pt x="1762935" y="398983"/>
                  <a:pt x="1726971" y="399590"/>
                </a:cubicBezTo>
                <a:cubicBezTo>
                  <a:pt x="1597641" y="386602"/>
                  <a:pt x="1334558" y="403694"/>
                  <a:pt x="1156910" y="399590"/>
                </a:cubicBezTo>
                <a:cubicBezTo>
                  <a:pt x="979262" y="395486"/>
                  <a:pt x="720659" y="371317"/>
                  <a:pt x="586850" y="399590"/>
                </a:cubicBezTo>
                <a:cubicBezTo>
                  <a:pt x="453041" y="427863"/>
                  <a:pt x="283897" y="40274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يكون العائد ثابت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53AC179-1D4C-D178-DA1D-59AE8B56E581}"/>
              </a:ext>
            </a:extLst>
          </p:cNvPr>
          <p:cNvSpPr/>
          <p:nvPr/>
        </p:nvSpPr>
        <p:spPr>
          <a:xfrm>
            <a:off x="9058986" y="3190581"/>
            <a:ext cx="1793571" cy="399590"/>
          </a:xfrm>
          <a:custGeom>
            <a:avLst/>
            <a:gdLst>
              <a:gd name="connsiteX0" fmla="*/ 0 w 1793571"/>
              <a:gd name="connsiteY0" fmla="*/ 66600 h 399590"/>
              <a:gd name="connsiteX1" fmla="*/ 66600 w 1793571"/>
              <a:gd name="connsiteY1" fmla="*/ 0 h 399590"/>
              <a:gd name="connsiteX2" fmla="*/ 636661 w 1793571"/>
              <a:gd name="connsiteY2" fmla="*/ 0 h 399590"/>
              <a:gd name="connsiteX3" fmla="*/ 1206721 w 1793571"/>
              <a:gd name="connsiteY3" fmla="*/ 0 h 399590"/>
              <a:gd name="connsiteX4" fmla="*/ 1726971 w 1793571"/>
              <a:gd name="connsiteY4" fmla="*/ 0 h 399590"/>
              <a:gd name="connsiteX5" fmla="*/ 1793571 w 1793571"/>
              <a:gd name="connsiteY5" fmla="*/ 66600 h 399590"/>
              <a:gd name="connsiteX6" fmla="*/ 1793571 w 1793571"/>
              <a:gd name="connsiteY6" fmla="*/ 332990 h 399590"/>
              <a:gd name="connsiteX7" fmla="*/ 1726971 w 1793571"/>
              <a:gd name="connsiteY7" fmla="*/ 399590 h 399590"/>
              <a:gd name="connsiteX8" fmla="*/ 1156910 w 1793571"/>
              <a:gd name="connsiteY8" fmla="*/ 399590 h 399590"/>
              <a:gd name="connsiteX9" fmla="*/ 586850 w 1793571"/>
              <a:gd name="connsiteY9" fmla="*/ 399590 h 399590"/>
              <a:gd name="connsiteX10" fmla="*/ 66600 w 1793571"/>
              <a:gd name="connsiteY10" fmla="*/ 399590 h 399590"/>
              <a:gd name="connsiteX11" fmla="*/ 0 w 1793571"/>
              <a:gd name="connsiteY11" fmla="*/ 332990 h 399590"/>
              <a:gd name="connsiteX12" fmla="*/ 0 w 1793571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3571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3616" y="1999"/>
                  <a:pt x="355017" y="28354"/>
                  <a:pt x="636661" y="0"/>
                </a:cubicBezTo>
                <a:cubicBezTo>
                  <a:pt x="918305" y="-28354"/>
                  <a:pt x="1024129" y="8651"/>
                  <a:pt x="1206721" y="0"/>
                </a:cubicBezTo>
                <a:cubicBezTo>
                  <a:pt x="1389313" y="-8651"/>
                  <a:pt x="1482964" y="9851"/>
                  <a:pt x="1726971" y="0"/>
                </a:cubicBezTo>
                <a:cubicBezTo>
                  <a:pt x="1759308" y="-436"/>
                  <a:pt x="1796470" y="28393"/>
                  <a:pt x="1793571" y="66600"/>
                </a:cubicBezTo>
                <a:cubicBezTo>
                  <a:pt x="1803045" y="138300"/>
                  <a:pt x="1781079" y="226928"/>
                  <a:pt x="1793571" y="332990"/>
                </a:cubicBezTo>
                <a:cubicBezTo>
                  <a:pt x="1784749" y="369513"/>
                  <a:pt x="1763273" y="398583"/>
                  <a:pt x="1726971" y="399590"/>
                </a:cubicBezTo>
                <a:cubicBezTo>
                  <a:pt x="1465252" y="426312"/>
                  <a:pt x="1421342" y="410940"/>
                  <a:pt x="1156910" y="399590"/>
                </a:cubicBezTo>
                <a:cubicBezTo>
                  <a:pt x="892478" y="388240"/>
                  <a:pt x="802602" y="371177"/>
                  <a:pt x="586850" y="399590"/>
                </a:cubicBezTo>
                <a:cubicBezTo>
                  <a:pt x="371098" y="428003"/>
                  <a:pt x="274176" y="378905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93571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3472" y="11794"/>
                  <a:pt x="508500" y="25504"/>
                  <a:pt x="620057" y="0"/>
                </a:cubicBezTo>
                <a:cubicBezTo>
                  <a:pt x="731614" y="-25504"/>
                  <a:pt x="975650" y="-8519"/>
                  <a:pt x="1206721" y="0"/>
                </a:cubicBezTo>
                <a:cubicBezTo>
                  <a:pt x="1437792" y="8519"/>
                  <a:pt x="1586483" y="17690"/>
                  <a:pt x="1726971" y="0"/>
                </a:cubicBezTo>
                <a:cubicBezTo>
                  <a:pt x="1761209" y="3418"/>
                  <a:pt x="1793325" y="25716"/>
                  <a:pt x="1793571" y="66600"/>
                </a:cubicBezTo>
                <a:cubicBezTo>
                  <a:pt x="1794189" y="163177"/>
                  <a:pt x="1799522" y="233743"/>
                  <a:pt x="1793571" y="332990"/>
                </a:cubicBezTo>
                <a:cubicBezTo>
                  <a:pt x="1787414" y="368193"/>
                  <a:pt x="1762935" y="398983"/>
                  <a:pt x="1726971" y="399590"/>
                </a:cubicBezTo>
                <a:cubicBezTo>
                  <a:pt x="1597641" y="386602"/>
                  <a:pt x="1334558" y="403694"/>
                  <a:pt x="1156910" y="399590"/>
                </a:cubicBezTo>
                <a:cubicBezTo>
                  <a:pt x="979262" y="395486"/>
                  <a:pt x="720659" y="371317"/>
                  <a:pt x="586850" y="399590"/>
                </a:cubicBezTo>
                <a:cubicBezTo>
                  <a:pt x="453041" y="427863"/>
                  <a:pt x="283897" y="402742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بإضافة أموال أكثر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CE213B-1373-5A06-43AD-B0266BEDCF40}"/>
              </a:ext>
            </a:extLst>
          </p:cNvPr>
          <p:cNvSpPr/>
          <p:nvPr/>
        </p:nvSpPr>
        <p:spPr>
          <a:xfrm>
            <a:off x="8759347" y="2656380"/>
            <a:ext cx="2491940" cy="399590"/>
          </a:xfrm>
          <a:custGeom>
            <a:avLst/>
            <a:gdLst>
              <a:gd name="connsiteX0" fmla="*/ 0 w 2491940"/>
              <a:gd name="connsiteY0" fmla="*/ 66600 h 399590"/>
              <a:gd name="connsiteX1" fmla="*/ 66600 w 2491940"/>
              <a:gd name="connsiteY1" fmla="*/ 0 h 399590"/>
              <a:gd name="connsiteX2" fmla="*/ 679872 w 2491940"/>
              <a:gd name="connsiteY2" fmla="*/ 0 h 399590"/>
              <a:gd name="connsiteX3" fmla="*/ 1222383 w 2491940"/>
              <a:gd name="connsiteY3" fmla="*/ 0 h 399590"/>
              <a:gd name="connsiteX4" fmla="*/ 1835655 w 2491940"/>
              <a:gd name="connsiteY4" fmla="*/ 0 h 399590"/>
              <a:gd name="connsiteX5" fmla="*/ 2425340 w 2491940"/>
              <a:gd name="connsiteY5" fmla="*/ 0 h 399590"/>
              <a:gd name="connsiteX6" fmla="*/ 2491940 w 2491940"/>
              <a:gd name="connsiteY6" fmla="*/ 66600 h 399590"/>
              <a:gd name="connsiteX7" fmla="*/ 2491940 w 2491940"/>
              <a:gd name="connsiteY7" fmla="*/ 332990 h 399590"/>
              <a:gd name="connsiteX8" fmla="*/ 2425340 w 2491940"/>
              <a:gd name="connsiteY8" fmla="*/ 399590 h 399590"/>
              <a:gd name="connsiteX9" fmla="*/ 1882830 w 2491940"/>
              <a:gd name="connsiteY9" fmla="*/ 399590 h 399590"/>
              <a:gd name="connsiteX10" fmla="*/ 1269557 w 2491940"/>
              <a:gd name="connsiteY10" fmla="*/ 399590 h 399590"/>
              <a:gd name="connsiteX11" fmla="*/ 727047 w 2491940"/>
              <a:gd name="connsiteY11" fmla="*/ 399590 h 399590"/>
              <a:gd name="connsiteX12" fmla="*/ 66600 w 2491940"/>
              <a:gd name="connsiteY12" fmla="*/ 399590 h 399590"/>
              <a:gd name="connsiteX13" fmla="*/ 0 w 2491940"/>
              <a:gd name="connsiteY13" fmla="*/ 332990 h 399590"/>
              <a:gd name="connsiteX14" fmla="*/ 0 w 2491940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1940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32833" y="27456"/>
                  <a:pt x="413560" y="28166"/>
                  <a:pt x="679872" y="0"/>
                </a:cubicBezTo>
                <a:cubicBezTo>
                  <a:pt x="946184" y="-28166"/>
                  <a:pt x="1080198" y="10444"/>
                  <a:pt x="1222383" y="0"/>
                </a:cubicBezTo>
                <a:cubicBezTo>
                  <a:pt x="1364568" y="-10444"/>
                  <a:pt x="1648427" y="-28433"/>
                  <a:pt x="1835655" y="0"/>
                </a:cubicBezTo>
                <a:cubicBezTo>
                  <a:pt x="2022883" y="28433"/>
                  <a:pt x="2269290" y="-7982"/>
                  <a:pt x="2425340" y="0"/>
                </a:cubicBezTo>
                <a:cubicBezTo>
                  <a:pt x="2468101" y="2945"/>
                  <a:pt x="2492236" y="34586"/>
                  <a:pt x="2491940" y="66600"/>
                </a:cubicBezTo>
                <a:cubicBezTo>
                  <a:pt x="2491531" y="145208"/>
                  <a:pt x="2485340" y="278051"/>
                  <a:pt x="2491940" y="332990"/>
                </a:cubicBezTo>
                <a:cubicBezTo>
                  <a:pt x="2495069" y="368370"/>
                  <a:pt x="2462644" y="398465"/>
                  <a:pt x="2425340" y="399590"/>
                </a:cubicBezTo>
                <a:cubicBezTo>
                  <a:pt x="2232064" y="400659"/>
                  <a:pt x="2023210" y="411912"/>
                  <a:pt x="1882830" y="399590"/>
                </a:cubicBezTo>
                <a:cubicBezTo>
                  <a:pt x="1742450" y="387269"/>
                  <a:pt x="1502234" y="390540"/>
                  <a:pt x="1269557" y="399590"/>
                </a:cubicBezTo>
                <a:cubicBezTo>
                  <a:pt x="1036880" y="408640"/>
                  <a:pt x="890647" y="384381"/>
                  <a:pt x="727047" y="399590"/>
                </a:cubicBezTo>
                <a:cubicBezTo>
                  <a:pt x="563447" y="414800"/>
                  <a:pt x="390217" y="378943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491940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28945" y="-2513"/>
                  <a:pt x="519162" y="-8090"/>
                  <a:pt x="656285" y="0"/>
                </a:cubicBezTo>
                <a:cubicBezTo>
                  <a:pt x="793409" y="8090"/>
                  <a:pt x="1076740" y="-9930"/>
                  <a:pt x="1293145" y="0"/>
                </a:cubicBezTo>
                <a:cubicBezTo>
                  <a:pt x="1509550" y="9930"/>
                  <a:pt x="2048907" y="-4607"/>
                  <a:pt x="2425340" y="0"/>
                </a:cubicBezTo>
                <a:cubicBezTo>
                  <a:pt x="2459578" y="3418"/>
                  <a:pt x="2491694" y="25716"/>
                  <a:pt x="2491940" y="66600"/>
                </a:cubicBezTo>
                <a:cubicBezTo>
                  <a:pt x="2492558" y="163177"/>
                  <a:pt x="2497891" y="233743"/>
                  <a:pt x="2491940" y="332990"/>
                </a:cubicBezTo>
                <a:cubicBezTo>
                  <a:pt x="2485783" y="368193"/>
                  <a:pt x="2461304" y="398983"/>
                  <a:pt x="2425340" y="399590"/>
                </a:cubicBezTo>
                <a:cubicBezTo>
                  <a:pt x="2158523" y="381738"/>
                  <a:pt x="2024185" y="418657"/>
                  <a:pt x="1812068" y="399590"/>
                </a:cubicBezTo>
                <a:cubicBezTo>
                  <a:pt x="1599951" y="380523"/>
                  <a:pt x="1362650" y="370529"/>
                  <a:pt x="1198795" y="399590"/>
                </a:cubicBezTo>
                <a:cubicBezTo>
                  <a:pt x="1034940" y="428651"/>
                  <a:pt x="814577" y="401532"/>
                  <a:pt x="679872" y="399590"/>
                </a:cubicBezTo>
                <a:cubicBezTo>
                  <a:pt x="545167" y="397648"/>
                  <a:pt x="308144" y="41193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يكون نقود, وليس قيمة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EFAB4D5-6A8C-6196-06B1-B666BF75CCAD}"/>
              </a:ext>
            </a:extLst>
          </p:cNvPr>
          <p:cNvSpPr/>
          <p:nvPr/>
        </p:nvSpPr>
        <p:spPr>
          <a:xfrm>
            <a:off x="9889199" y="1845356"/>
            <a:ext cx="1511484" cy="613445"/>
          </a:xfrm>
          <a:custGeom>
            <a:avLst/>
            <a:gdLst>
              <a:gd name="connsiteX0" fmla="*/ 0 w 1511484"/>
              <a:gd name="connsiteY0" fmla="*/ 102243 h 613445"/>
              <a:gd name="connsiteX1" fmla="*/ 102243 w 1511484"/>
              <a:gd name="connsiteY1" fmla="*/ 0 h 613445"/>
              <a:gd name="connsiteX2" fmla="*/ 729602 w 1511484"/>
              <a:gd name="connsiteY2" fmla="*/ 0 h 613445"/>
              <a:gd name="connsiteX3" fmla="*/ 1409241 w 1511484"/>
              <a:gd name="connsiteY3" fmla="*/ 0 h 613445"/>
              <a:gd name="connsiteX4" fmla="*/ 1511484 w 1511484"/>
              <a:gd name="connsiteY4" fmla="*/ 102243 h 613445"/>
              <a:gd name="connsiteX5" fmla="*/ 1511484 w 1511484"/>
              <a:gd name="connsiteY5" fmla="*/ 511202 h 613445"/>
              <a:gd name="connsiteX6" fmla="*/ 1409241 w 1511484"/>
              <a:gd name="connsiteY6" fmla="*/ 613445 h 613445"/>
              <a:gd name="connsiteX7" fmla="*/ 781882 w 1511484"/>
              <a:gd name="connsiteY7" fmla="*/ 613445 h 613445"/>
              <a:gd name="connsiteX8" fmla="*/ 102243 w 1511484"/>
              <a:gd name="connsiteY8" fmla="*/ 613445 h 613445"/>
              <a:gd name="connsiteX9" fmla="*/ 0 w 1511484"/>
              <a:gd name="connsiteY9" fmla="*/ 511202 h 613445"/>
              <a:gd name="connsiteX10" fmla="*/ 0 w 1511484"/>
              <a:gd name="connsiteY10" fmla="*/ 102243 h 61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1484" h="613445" fill="none" extrusionOk="0">
                <a:moveTo>
                  <a:pt x="0" y="102243"/>
                </a:moveTo>
                <a:cubicBezTo>
                  <a:pt x="-787" y="47388"/>
                  <a:pt x="39410" y="3879"/>
                  <a:pt x="102243" y="0"/>
                </a:cubicBezTo>
                <a:cubicBezTo>
                  <a:pt x="338569" y="-11603"/>
                  <a:pt x="594842" y="-1218"/>
                  <a:pt x="729602" y="0"/>
                </a:cubicBezTo>
                <a:cubicBezTo>
                  <a:pt x="864362" y="1218"/>
                  <a:pt x="1196365" y="7525"/>
                  <a:pt x="1409241" y="0"/>
                </a:cubicBezTo>
                <a:cubicBezTo>
                  <a:pt x="1467387" y="-11273"/>
                  <a:pt x="1518572" y="47598"/>
                  <a:pt x="1511484" y="102243"/>
                </a:cubicBezTo>
                <a:cubicBezTo>
                  <a:pt x="1521184" y="194594"/>
                  <a:pt x="1524063" y="338630"/>
                  <a:pt x="1511484" y="511202"/>
                </a:cubicBezTo>
                <a:cubicBezTo>
                  <a:pt x="1501155" y="566656"/>
                  <a:pt x="1475211" y="608773"/>
                  <a:pt x="1409241" y="613445"/>
                </a:cubicBezTo>
                <a:cubicBezTo>
                  <a:pt x="1170165" y="599346"/>
                  <a:pt x="1088552" y="633109"/>
                  <a:pt x="781882" y="613445"/>
                </a:cubicBezTo>
                <a:cubicBezTo>
                  <a:pt x="475212" y="593781"/>
                  <a:pt x="242567" y="608205"/>
                  <a:pt x="102243" y="613445"/>
                </a:cubicBezTo>
                <a:cubicBezTo>
                  <a:pt x="43611" y="616491"/>
                  <a:pt x="4318" y="567145"/>
                  <a:pt x="0" y="511202"/>
                </a:cubicBezTo>
                <a:cubicBezTo>
                  <a:pt x="2897" y="359122"/>
                  <a:pt x="13603" y="242707"/>
                  <a:pt x="0" y="102243"/>
                </a:cubicBezTo>
                <a:close/>
              </a:path>
              <a:path w="1511484" h="613445" stroke="0" extrusionOk="0">
                <a:moveTo>
                  <a:pt x="0" y="102243"/>
                </a:moveTo>
                <a:cubicBezTo>
                  <a:pt x="3804" y="40311"/>
                  <a:pt x="45546" y="1713"/>
                  <a:pt x="102243" y="0"/>
                </a:cubicBezTo>
                <a:cubicBezTo>
                  <a:pt x="253596" y="23675"/>
                  <a:pt x="545089" y="-21098"/>
                  <a:pt x="755742" y="0"/>
                </a:cubicBezTo>
                <a:cubicBezTo>
                  <a:pt x="966395" y="21098"/>
                  <a:pt x="1196869" y="26154"/>
                  <a:pt x="1409241" y="0"/>
                </a:cubicBezTo>
                <a:cubicBezTo>
                  <a:pt x="1458349" y="-8138"/>
                  <a:pt x="1520258" y="42104"/>
                  <a:pt x="1511484" y="102243"/>
                </a:cubicBezTo>
                <a:cubicBezTo>
                  <a:pt x="1531336" y="265424"/>
                  <a:pt x="1511478" y="380044"/>
                  <a:pt x="1511484" y="511202"/>
                </a:cubicBezTo>
                <a:cubicBezTo>
                  <a:pt x="1505478" y="575996"/>
                  <a:pt x="1469581" y="612629"/>
                  <a:pt x="1409241" y="613445"/>
                </a:cubicBezTo>
                <a:cubicBezTo>
                  <a:pt x="1270585" y="591184"/>
                  <a:pt x="936119" y="585597"/>
                  <a:pt x="781882" y="613445"/>
                </a:cubicBezTo>
                <a:cubicBezTo>
                  <a:pt x="627645" y="641293"/>
                  <a:pt x="271336" y="625471"/>
                  <a:pt x="102243" y="613445"/>
                </a:cubicBezTo>
                <a:cubicBezTo>
                  <a:pt x="49094" y="618621"/>
                  <a:pt x="-2262" y="577984"/>
                  <a:pt x="0" y="511202"/>
                </a:cubicBezTo>
                <a:cubicBezTo>
                  <a:pt x="-8776" y="399192"/>
                  <a:pt x="9150" y="257584"/>
                  <a:pt x="0" y="102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SPX500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متوسط 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8585320" y="1888364"/>
            <a:ext cx="1129773" cy="535176"/>
          </a:xfrm>
          <a:custGeom>
            <a:avLst/>
            <a:gdLst>
              <a:gd name="connsiteX0" fmla="*/ 0 w 1129773"/>
              <a:gd name="connsiteY0" fmla="*/ 89198 h 535176"/>
              <a:gd name="connsiteX1" fmla="*/ 89198 w 1129773"/>
              <a:gd name="connsiteY1" fmla="*/ 0 h 535176"/>
              <a:gd name="connsiteX2" fmla="*/ 545859 w 1129773"/>
              <a:gd name="connsiteY2" fmla="*/ 0 h 535176"/>
              <a:gd name="connsiteX3" fmla="*/ 1040575 w 1129773"/>
              <a:gd name="connsiteY3" fmla="*/ 0 h 535176"/>
              <a:gd name="connsiteX4" fmla="*/ 1129773 w 1129773"/>
              <a:gd name="connsiteY4" fmla="*/ 89198 h 535176"/>
              <a:gd name="connsiteX5" fmla="*/ 1129773 w 1129773"/>
              <a:gd name="connsiteY5" fmla="*/ 445978 h 535176"/>
              <a:gd name="connsiteX6" fmla="*/ 1040575 w 1129773"/>
              <a:gd name="connsiteY6" fmla="*/ 535176 h 535176"/>
              <a:gd name="connsiteX7" fmla="*/ 583914 w 1129773"/>
              <a:gd name="connsiteY7" fmla="*/ 535176 h 535176"/>
              <a:gd name="connsiteX8" fmla="*/ 89198 w 1129773"/>
              <a:gd name="connsiteY8" fmla="*/ 535176 h 535176"/>
              <a:gd name="connsiteX9" fmla="*/ 0 w 1129773"/>
              <a:gd name="connsiteY9" fmla="*/ 445978 h 535176"/>
              <a:gd name="connsiteX10" fmla="*/ 0 w 1129773"/>
              <a:gd name="connsiteY10" fmla="*/ 89198 h 53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9773" h="535176" fill="none" extrusionOk="0">
                <a:moveTo>
                  <a:pt x="0" y="89198"/>
                </a:moveTo>
                <a:cubicBezTo>
                  <a:pt x="-1383" y="42769"/>
                  <a:pt x="38489" y="881"/>
                  <a:pt x="89198" y="0"/>
                </a:cubicBezTo>
                <a:cubicBezTo>
                  <a:pt x="190322" y="22240"/>
                  <a:pt x="389319" y="3484"/>
                  <a:pt x="545859" y="0"/>
                </a:cubicBezTo>
                <a:cubicBezTo>
                  <a:pt x="702399" y="-3484"/>
                  <a:pt x="910842" y="-9706"/>
                  <a:pt x="1040575" y="0"/>
                </a:cubicBezTo>
                <a:cubicBezTo>
                  <a:pt x="1090990" y="-7735"/>
                  <a:pt x="1132953" y="40752"/>
                  <a:pt x="1129773" y="89198"/>
                </a:cubicBezTo>
                <a:cubicBezTo>
                  <a:pt x="1123875" y="192644"/>
                  <a:pt x="1132170" y="330178"/>
                  <a:pt x="1129773" y="445978"/>
                </a:cubicBezTo>
                <a:cubicBezTo>
                  <a:pt x="1125685" y="494840"/>
                  <a:pt x="1092084" y="534072"/>
                  <a:pt x="1040575" y="535176"/>
                </a:cubicBezTo>
                <a:cubicBezTo>
                  <a:pt x="934266" y="519292"/>
                  <a:pt x="737149" y="551870"/>
                  <a:pt x="583914" y="535176"/>
                </a:cubicBezTo>
                <a:cubicBezTo>
                  <a:pt x="430679" y="518482"/>
                  <a:pt x="194708" y="520825"/>
                  <a:pt x="89198" y="535176"/>
                </a:cubicBezTo>
                <a:cubicBezTo>
                  <a:pt x="36707" y="539719"/>
                  <a:pt x="9750" y="494057"/>
                  <a:pt x="0" y="445978"/>
                </a:cubicBezTo>
                <a:cubicBezTo>
                  <a:pt x="-5009" y="294420"/>
                  <a:pt x="4793" y="224157"/>
                  <a:pt x="0" y="89198"/>
                </a:cubicBezTo>
                <a:close/>
              </a:path>
              <a:path w="1129773" h="535176" stroke="0" extrusionOk="0">
                <a:moveTo>
                  <a:pt x="0" y="89198"/>
                </a:moveTo>
                <a:cubicBezTo>
                  <a:pt x="3105" y="35475"/>
                  <a:pt x="39766" y="1259"/>
                  <a:pt x="89198" y="0"/>
                </a:cubicBezTo>
                <a:cubicBezTo>
                  <a:pt x="272283" y="16677"/>
                  <a:pt x="356008" y="-7223"/>
                  <a:pt x="564887" y="0"/>
                </a:cubicBezTo>
                <a:cubicBezTo>
                  <a:pt x="773766" y="7223"/>
                  <a:pt x="806165" y="6937"/>
                  <a:pt x="1040575" y="0"/>
                </a:cubicBezTo>
                <a:cubicBezTo>
                  <a:pt x="1082740" y="-7849"/>
                  <a:pt x="1133410" y="38413"/>
                  <a:pt x="1129773" y="89198"/>
                </a:cubicBezTo>
                <a:cubicBezTo>
                  <a:pt x="1145018" y="163182"/>
                  <a:pt x="1123393" y="323231"/>
                  <a:pt x="1129773" y="445978"/>
                </a:cubicBezTo>
                <a:cubicBezTo>
                  <a:pt x="1123208" y="504342"/>
                  <a:pt x="1101002" y="532824"/>
                  <a:pt x="1040575" y="535176"/>
                </a:cubicBezTo>
                <a:cubicBezTo>
                  <a:pt x="896340" y="530655"/>
                  <a:pt x="713509" y="530015"/>
                  <a:pt x="583914" y="535176"/>
                </a:cubicBezTo>
                <a:cubicBezTo>
                  <a:pt x="454319" y="540337"/>
                  <a:pt x="231304" y="522969"/>
                  <a:pt x="89198" y="535176"/>
                </a:cubicBezTo>
                <a:cubicBezTo>
                  <a:pt x="42365" y="538967"/>
                  <a:pt x="-2029" y="504492"/>
                  <a:pt x="0" y="445978"/>
                </a:cubicBezTo>
                <a:cubicBezTo>
                  <a:pt x="7145" y="282731"/>
                  <a:pt x="4706" y="212268"/>
                  <a:pt x="0" y="891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8.9%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1905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بناء المحفظة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3175128" y="376512"/>
            <a:ext cx="3507282" cy="399590"/>
          </a:xfrm>
          <a:custGeom>
            <a:avLst/>
            <a:gdLst>
              <a:gd name="connsiteX0" fmla="*/ 0 w 3507282"/>
              <a:gd name="connsiteY0" fmla="*/ 66600 h 399590"/>
              <a:gd name="connsiteX1" fmla="*/ 66600 w 3507282"/>
              <a:gd name="connsiteY1" fmla="*/ 0 h 399590"/>
              <a:gd name="connsiteX2" fmla="*/ 707676 w 3507282"/>
              <a:gd name="connsiteY2" fmla="*/ 0 h 399590"/>
              <a:gd name="connsiteX3" fmla="*/ 1348751 w 3507282"/>
              <a:gd name="connsiteY3" fmla="*/ 0 h 399590"/>
              <a:gd name="connsiteX4" fmla="*/ 1956086 w 3507282"/>
              <a:gd name="connsiteY4" fmla="*/ 0 h 399590"/>
              <a:gd name="connsiteX5" fmla="*/ 2698384 w 3507282"/>
              <a:gd name="connsiteY5" fmla="*/ 0 h 399590"/>
              <a:gd name="connsiteX6" fmla="*/ 3440682 w 3507282"/>
              <a:gd name="connsiteY6" fmla="*/ 0 h 399590"/>
              <a:gd name="connsiteX7" fmla="*/ 3507282 w 3507282"/>
              <a:gd name="connsiteY7" fmla="*/ 66600 h 399590"/>
              <a:gd name="connsiteX8" fmla="*/ 3507282 w 3507282"/>
              <a:gd name="connsiteY8" fmla="*/ 332990 h 399590"/>
              <a:gd name="connsiteX9" fmla="*/ 3440682 w 3507282"/>
              <a:gd name="connsiteY9" fmla="*/ 399590 h 399590"/>
              <a:gd name="connsiteX10" fmla="*/ 2698384 w 3507282"/>
              <a:gd name="connsiteY10" fmla="*/ 399590 h 399590"/>
              <a:gd name="connsiteX11" fmla="*/ 2057308 w 3507282"/>
              <a:gd name="connsiteY11" fmla="*/ 399590 h 399590"/>
              <a:gd name="connsiteX12" fmla="*/ 1483714 w 3507282"/>
              <a:gd name="connsiteY12" fmla="*/ 399590 h 399590"/>
              <a:gd name="connsiteX13" fmla="*/ 741416 w 3507282"/>
              <a:gd name="connsiteY13" fmla="*/ 399590 h 399590"/>
              <a:gd name="connsiteX14" fmla="*/ 66600 w 3507282"/>
              <a:gd name="connsiteY14" fmla="*/ 399590 h 399590"/>
              <a:gd name="connsiteX15" fmla="*/ 0 w 3507282"/>
              <a:gd name="connsiteY15" fmla="*/ 332990 h 399590"/>
              <a:gd name="connsiteX16" fmla="*/ 0 w 3507282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78345" y="-25033"/>
                  <a:pt x="512813" y="-20855"/>
                  <a:pt x="707676" y="0"/>
                </a:cubicBezTo>
                <a:cubicBezTo>
                  <a:pt x="902539" y="20855"/>
                  <a:pt x="1152953" y="-26341"/>
                  <a:pt x="1348751" y="0"/>
                </a:cubicBezTo>
                <a:cubicBezTo>
                  <a:pt x="1544549" y="26341"/>
                  <a:pt x="1798541" y="15671"/>
                  <a:pt x="1956086" y="0"/>
                </a:cubicBezTo>
                <a:cubicBezTo>
                  <a:pt x="2113631" y="-15671"/>
                  <a:pt x="2424590" y="13492"/>
                  <a:pt x="2698384" y="0"/>
                </a:cubicBezTo>
                <a:cubicBezTo>
                  <a:pt x="2972178" y="-13492"/>
                  <a:pt x="3208423" y="28995"/>
                  <a:pt x="3440682" y="0"/>
                </a:cubicBezTo>
                <a:cubicBezTo>
                  <a:pt x="3480593" y="-1402"/>
                  <a:pt x="3507804" y="28693"/>
                  <a:pt x="3507282" y="66600"/>
                </a:cubicBezTo>
                <a:cubicBezTo>
                  <a:pt x="3515051" y="190006"/>
                  <a:pt x="3520088" y="260984"/>
                  <a:pt x="3507282" y="332990"/>
                </a:cubicBezTo>
                <a:cubicBezTo>
                  <a:pt x="3506493" y="366734"/>
                  <a:pt x="3475377" y="397526"/>
                  <a:pt x="3440682" y="399590"/>
                </a:cubicBezTo>
                <a:cubicBezTo>
                  <a:pt x="3279984" y="434768"/>
                  <a:pt x="3030966" y="370596"/>
                  <a:pt x="2698384" y="399590"/>
                </a:cubicBezTo>
                <a:cubicBezTo>
                  <a:pt x="2365802" y="428584"/>
                  <a:pt x="2292250" y="409854"/>
                  <a:pt x="2057308" y="399590"/>
                </a:cubicBezTo>
                <a:cubicBezTo>
                  <a:pt x="1822366" y="389326"/>
                  <a:pt x="1738981" y="403448"/>
                  <a:pt x="1483714" y="399590"/>
                </a:cubicBezTo>
                <a:cubicBezTo>
                  <a:pt x="1228447" y="395732"/>
                  <a:pt x="947050" y="417125"/>
                  <a:pt x="741416" y="399590"/>
                </a:cubicBezTo>
                <a:cubicBezTo>
                  <a:pt x="535782" y="382055"/>
                  <a:pt x="355022" y="366949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50728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6254" y="3699"/>
                  <a:pt x="452987" y="-27965"/>
                  <a:pt x="741416" y="0"/>
                </a:cubicBezTo>
                <a:cubicBezTo>
                  <a:pt x="1029845" y="27965"/>
                  <a:pt x="1275909" y="17"/>
                  <a:pt x="1483714" y="0"/>
                </a:cubicBezTo>
                <a:cubicBezTo>
                  <a:pt x="1691519" y="-17"/>
                  <a:pt x="1862498" y="-30122"/>
                  <a:pt x="2226012" y="0"/>
                </a:cubicBezTo>
                <a:cubicBezTo>
                  <a:pt x="2589526" y="30122"/>
                  <a:pt x="2922215" y="53513"/>
                  <a:pt x="3440682" y="0"/>
                </a:cubicBezTo>
                <a:cubicBezTo>
                  <a:pt x="3479797" y="-7821"/>
                  <a:pt x="3511108" y="32516"/>
                  <a:pt x="3507282" y="66600"/>
                </a:cubicBezTo>
                <a:cubicBezTo>
                  <a:pt x="3512201" y="171387"/>
                  <a:pt x="3500244" y="238546"/>
                  <a:pt x="3507282" y="332990"/>
                </a:cubicBezTo>
                <a:cubicBezTo>
                  <a:pt x="3501597" y="374967"/>
                  <a:pt x="3474603" y="401575"/>
                  <a:pt x="3440682" y="399590"/>
                </a:cubicBezTo>
                <a:cubicBezTo>
                  <a:pt x="3235163" y="426375"/>
                  <a:pt x="2965458" y="405362"/>
                  <a:pt x="2765866" y="399590"/>
                </a:cubicBezTo>
                <a:cubicBezTo>
                  <a:pt x="2566274" y="393818"/>
                  <a:pt x="2365886" y="373235"/>
                  <a:pt x="2192272" y="399590"/>
                </a:cubicBezTo>
                <a:cubicBezTo>
                  <a:pt x="2018658" y="425945"/>
                  <a:pt x="1741203" y="406738"/>
                  <a:pt x="1551196" y="399590"/>
                </a:cubicBezTo>
                <a:cubicBezTo>
                  <a:pt x="1361189" y="392442"/>
                  <a:pt x="1102978" y="390372"/>
                  <a:pt x="808898" y="399590"/>
                </a:cubicBezTo>
                <a:cubicBezTo>
                  <a:pt x="514818" y="408808"/>
                  <a:pt x="326501" y="382106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الأرباح الرأسمالية لسوق الأسهم بالقطاع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2C08-BA51-494A-BB86-4D3A1924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26" y="1080854"/>
            <a:ext cx="3387907" cy="518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ED0AB-A971-CC5C-AD8F-D425C140C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33" y="1080854"/>
            <a:ext cx="5119308" cy="512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F67B7E-DFCD-6034-43FC-FB32E2F8E854}"/>
              </a:ext>
            </a:extLst>
          </p:cNvPr>
          <p:cNvSpPr/>
          <p:nvPr/>
        </p:nvSpPr>
        <p:spPr>
          <a:xfrm>
            <a:off x="554225" y="1521521"/>
            <a:ext cx="1525532" cy="399590"/>
          </a:xfrm>
          <a:custGeom>
            <a:avLst/>
            <a:gdLst>
              <a:gd name="connsiteX0" fmla="*/ 0 w 1525532"/>
              <a:gd name="connsiteY0" fmla="*/ 66600 h 399590"/>
              <a:gd name="connsiteX1" fmla="*/ 66600 w 1525532"/>
              <a:gd name="connsiteY1" fmla="*/ 0 h 399590"/>
              <a:gd name="connsiteX2" fmla="*/ 1458932 w 1525532"/>
              <a:gd name="connsiteY2" fmla="*/ 0 h 399590"/>
              <a:gd name="connsiteX3" fmla="*/ 1525532 w 1525532"/>
              <a:gd name="connsiteY3" fmla="*/ 66600 h 399590"/>
              <a:gd name="connsiteX4" fmla="*/ 1525532 w 1525532"/>
              <a:gd name="connsiteY4" fmla="*/ 332990 h 399590"/>
              <a:gd name="connsiteX5" fmla="*/ 1458932 w 1525532"/>
              <a:gd name="connsiteY5" fmla="*/ 399590 h 399590"/>
              <a:gd name="connsiteX6" fmla="*/ 66600 w 1525532"/>
              <a:gd name="connsiteY6" fmla="*/ 399590 h 399590"/>
              <a:gd name="connsiteX7" fmla="*/ 0 w 1525532"/>
              <a:gd name="connsiteY7" fmla="*/ 332990 h 399590"/>
              <a:gd name="connsiteX8" fmla="*/ 0 w 1525532"/>
              <a:gd name="connsiteY8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532" h="399590" fill="none" extrusionOk="0">
                <a:moveTo>
                  <a:pt x="0" y="66600"/>
                </a:moveTo>
                <a:cubicBezTo>
                  <a:pt x="779" y="31603"/>
                  <a:pt x="31934" y="438"/>
                  <a:pt x="66600" y="0"/>
                </a:cubicBezTo>
                <a:cubicBezTo>
                  <a:pt x="272379" y="16113"/>
                  <a:pt x="901217" y="-100826"/>
                  <a:pt x="1458932" y="0"/>
                </a:cubicBezTo>
                <a:cubicBezTo>
                  <a:pt x="1495584" y="-575"/>
                  <a:pt x="1524255" y="32435"/>
                  <a:pt x="1525532" y="66600"/>
                </a:cubicBezTo>
                <a:cubicBezTo>
                  <a:pt x="1514186" y="130335"/>
                  <a:pt x="1507463" y="293597"/>
                  <a:pt x="1525532" y="332990"/>
                </a:cubicBezTo>
                <a:cubicBezTo>
                  <a:pt x="1521595" y="367389"/>
                  <a:pt x="1500328" y="394263"/>
                  <a:pt x="1458932" y="399590"/>
                </a:cubicBezTo>
                <a:cubicBezTo>
                  <a:pt x="793670" y="330254"/>
                  <a:pt x="336529" y="350877"/>
                  <a:pt x="66600" y="399590"/>
                </a:cubicBezTo>
                <a:cubicBezTo>
                  <a:pt x="32781" y="400352"/>
                  <a:pt x="-3948" y="366050"/>
                  <a:pt x="0" y="332990"/>
                </a:cubicBezTo>
                <a:cubicBezTo>
                  <a:pt x="23122" y="259904"/>
                  <a:pt x="-19244" y="195063"/>
                  <a:pt x="0" y="66600"/>
                </a:cubicBezTo>
                <a:close/>
              </a:path>
              <a:path w="1525532" h="399590" stroke="0" extrusionOk="0">
                <a:moveTo>
                  <a:pt x="0" y="66600"/>
                </a:moveTo>
                <a:cubicBezTo>
                  <a:pt x="3271" y="25118"/>
                  <a:pt x="29247" y="4249"/>
                  <a:pt x="66600" y="0"/>
                </a:cubicBezTo>
                <a:cubicBezTo>
                  <a:pt x="271075" y="-88807"/>
                  <a:pt x="1166721" y="21314"/>
                  <a:pt x="1458932" y="0"/>
                </a:cubicBezTo>
                <a:cubicBezTo>
                  <a:pt x="1502486" y="-169"/>
                  <a:pt x="1527316" y="27182"/>
                  <a:pt x="1525532" y="66600"/>
                </a:cubicBezTo>
                <a:cubicBezTo>
                  <a:pt x="1534474" y="148264"/>
                  <a:pt x="1508428" y="257780"/>
                  <a:pt x="1525532" y="332990"/>
                </a:cubicBezTo>
                <a:cubicBezTo>
                  <a:pt x="1527607" y="365490"/>
                  <a:pt x="1497352" y="394099"/>
                  <a:pt x="1458932" y="399590"/>
                </a:cubicBezTo>
                <a:cubicBezTo>
                  <a:pt x="1005033" y="453993"/>
                  <a:pt x="580379" y="317327"/>
                  <a:pt x="66600" y="399590"/>
                </a:cubicBezTo>
                <a:cubicBezTo>
                  <a:pt x="29328" y="399464"/>
                  <a:pt x="-558" y="369358"/>
                  <a:pt x="0" y="332990"/>
                </a:cubicBezTo>
                <a:cubicBezTo>
                  <a:pt x="-15792" y="267548"/>
                  <a:pt x="19201" y="146296"/>
                  <a:pt x="0" y="666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0000">
                <a:alpha val="6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غير ضروريات للمستهلك</a:t>
            </a:r>
            <a:endParaRPr lang="en-US" sz="12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AA0A24-CE64-6FC3-3791-0FD858E6865A}"/>
              </a:ext>
            </a:extLst>
          </p:cNvPr>
          <p:cNvSpPr/>
          <p:nvPr/>
        </p:nvSpPr>
        <p:spPr>
          <a:xfrm>
            <a:off x="554225" y="2026068"/>
            <a:ext cx="1525532" cy="399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ضروريات للمستهلك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6DEA58-64F2-5FF5-615E-1FF3E45C9CF8}"/>
              </a:ext>
            </a:extLst>
          </p:cNvPr>
          <p:cNvSpPr/>
          <p:nvPr/>
        </p:nvSpPr>
        <p:spPr>
          <a:xfrm>
            <a:off x="518231" y="2530615"/>
            <a:ext cx="1525532" cy="281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الصحي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13D744-73E6-F29A-666F-EAC559D93C5A}"/>
              </a:ext>
            </a:extLst>
          </p:cNvPr>
          <p:cNvSpPr/>
          <p:nvPr/>
        </p:nvSpPr>
        <p:spPr>
          <a:xfrm>
            <a:off x="554225" y="2930205"/>
            <a:ext cx="1525532" cy="399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الصناعي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7763C0-9936-E926-E68B-FEE1AF4B0AF5}"/>
              </a:ext>
            </a:extLst>
          </p:cNvPr>
          <p:cNvSpPr/>
          <p:nvPr/>
        </p:nvSpPr>
        <p:spPr>
          <a:xfrm>
            <a:off x="554225" y="3371333"/>
            <a:ext cx="1525532" cy="34600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تكنولوجيا المعلومات</a:t>
            </a:r>
            <a:endParaRPr lang="en-US" sz="12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33980E-8A9C-5B07-7F98-11B0ECE641B3}"/>
              </a:ext>
            </a:extLst>
          </p:cNvPr>
          <p:cNvSpPr/>
          <p:nvPr/>
        </p:nvSpPr>
        <p:spPr>
          <a:xfrm>
            <a:off x="496256" y="3785254"/>
            <a:ext cx="1525532" cy="346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المواد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569ED5-AF6D-D2F1-594C-0FD9E4436DEC}"/>
              </a:ext>
            </a:extLst>
          </p:cNvPr>
          <p:cNvSpPr/>
          <p:nvPr/>
        </p:nvSpPr>
        <p:spPr>
          <a:xfrm>
            <a:off x="518231" y="4170761"/>
            <a:ext cx="1525532" cy="3460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العقاري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AC1A68-48DC-C139-4904-DA51D6988065}"/>
              </a:ext>
            </a:extLst>
          </p:cNvPr>
          <p:cNvSpPr/>
          <p:nvPr/>
        </p:nvSpPr>
        <p:spPr>
          <a:xfrm>
            <a:off x="496256" y="4624187"/>
            <a:ext cx="1525532" cy="346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الإتصالات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83D686-73A7-D947-647E-6F80A100C0AF}"/>
              </a:ext>
            </a:extLst>
          </p:cNvPr>
          <p:cNvSpPr/>
          <p:nvPr/>
        </p:nvSpPr>
        <p:spPr>
          <a:xfrm>
            <a:off x="496256" y="5114666"/>
            <a:ext cx="1525532" cy="3460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خدمات أساسية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2AE99F-2010-51FD-5F49-3A5BF46B5C80}"/>
              </a:ext>
            </a:extLst>
          </p:cNvPr>
          <p:cNvSpPr/>
          <p:nvPr/>
        </p:nvSpPr>
        <p:spPr>
          <a:xfrm>
            <a:off x="496256" y="5519156"/>
            <a:ext cx="1525532" cy="346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مالي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3FE9B1-3FAD-E708-E2BA-F3BE9656FF2F}"/>
              </a:ext>
            </a:extLst>
          </p:cNvPr>
          <p:cNvSpPr/>
          <p:nvPr/>
        </p:nvSpPr>
        <p:spPr>
          <a:xfrm>
            <a:off x="496256" y="5961040"/>
            <a:ext cx="1525532" cy="3460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525532"/>
                      <a:gd name="connsiteY0" fmla="*/ 66600 h 399590"/>
                      <a:gd name="connsiteX1" fmla="*/ 66600 w 1525532"/>
                      <a:gd name="connsiteY1" fmla="*/ 0 h 399590"/>
                      <a:gd name="connsiteX2" fmla="*/ 1458932 w 1525532"/>
                      <a:gd name="connsiteY2" fmla="*/ 0 h 399590"/>
                      <a:gd name="connsiteX3" fmla="*/ 1525532 w 1525532"/>
                      <a:gd name="connsiteY3" fmla="*/ 66600 h 399590"/>
                      <a:gd name="connsiteX4" fmla="*/ 1525532 w 1525532"/>
                      <a:gd name="connsiteY4" fmla="*/ 332990 h 399590"/>
                      <a:gd name="connsiteX5" fmla="*/ 1458932 w 1525532"/>
                      <a:gd name="connsiteY5" fmla="*/ 399590 h 399590"/>
                      <a:gd name="connsiteX6" fmla="*/ 66600 w 1525532"/>
                      <a:gd name="connsiteY6" fmla="*/ 399590 h 399590"/>
                      <a:gd name="connsiteX7" fmla="*/ 0 w 1525532"/>
                      <a:gd name="connsiteY7" fmla="*/ 332990 h 399590"/>
                      <a:gd name="connsiteX8" fmla="*/ 0 w 1525532"/>
                      <a:gd name="connsiteY8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5532" h="399590" fill="none" extrusionOk="0">
                        <a:moveTo>
                          <a:pt x="0" y="66600"/>
                        </a:moveTo>
                        <a:cubicBezTo>
                          <a:pt x="779" y="31603"/>
                          <a:pt x="31934" y="438"/>
                          <a:pt x="66600" y="0"/>
                        </a:cubicBezTo>
                        <a:cubicBezTo>
                          <a:pt x="272379" y="16113"/>
                          <a:pt x="901217" y="-100826"/>
                          <a:pt x="1458932" y="0"/>
                        </a:cubicBezTo>
                        <a:cubicBezTo>
                          <a:pt x="1495584" y="-575"/>
                          <a:pt x="1524255" y="32435"/>
                          <a:pt x="1525532" y="66600"/>
                        </a:cubicBezTo>
                        <a:cubicBezTo>
                          <a:pt x="1514186" y="130335"/>
                          <a:pt x="1507463" y="293597"/>
                          <a:pt x="1525532" y="332990"/>
                        </a:cubicBezTo>
                        <a:cubicBezTo>
                          <a:pt x="1521595" y="367389"/>
                          <a:pt x="1500328" y="394263"/>
                          <a:pt x="1458932" y="399590"/>
                        </a:cubicBezTo>
                        <a:cubicBezTo>
                          <a:pt x="793670" y="330254"/>
                          <a:pt x="336529" y="350877"/>
                          <a:pt x="66600" y="399590"/>
                        </a:cubicBezTo>
                        <a:cubicBezTo>
                          <a:pt x="32781" y="400352"/>
                          <a:pt x="-3948" y="366050"/>
                          <a:pt x="0" y="332990"/>
                        </a:cubicBezTo>
                        <a:cubicBezTo>
                          <a:pt x="23122" y="259904"/>
                          <a:pt x="-19244" y="195063"/>
                          <a:pt x="0" y="66600"/>
                        </a:cubicBezTo>
                        <a:close/>
                      </a:path>
                      <a:path w="1525532" h="399590" stroke="0" extrusionOk="0">
                        <a:moveTo>
                          <a:pt x="0" y="66600"/>
                        </a:moveTo>
                        <a:cubicBezTo>
                          <a:pt x="3271" y="25118"/>
                          <a:pt x="29247" y="4249"/>
                          <a:pt x="66600" y="0"/>
                        </a:cubicBezTo>
                        <a:cubicBezTo>
                          <a:pt x="271075" y="-88807"/>
                          <a:pt x="1166721" y="21314"/>
                          <a:pt x="1458932" y="0"/>
                        </a:cubicBezTo>
                        <a:cubicBezTo>
                          <a:pt x="1502486" y="-169"/>
                          <a:pt x="1527316" y="27182"/>
                          <a:pt x="1525532" y="66600"/>
                        </a:cubicBezTo>
                        <a:cubicBezTo>
                          <a:pt x="1534474" y="148264"/>
                          <a:pt x="1508428" y="257780"/>
                          <a:pt x="1525532" y="332990"/>
                        </a:cubicBezTo>
                        <a:cubicBezTo>
                          <a:pt x="1527607" y="365490"/>
                          <a:pt x="1497352" y="394099"/>
                          <a:pt x="1458932" y="399590"/>
                        </a:cubicBezTo>
                        <a:cubicBezTo>
                          <a:pt x="1005033" y="453993"/>
                          <a:pt x="580379" y="317327"/>
                          <a:pt x="66600" y="399590"/>
                        </a:cubicBezTo>
                        <a:cubicBezTo>
                          <a:pt x="29328" y="399464"/>
                          <a:pt x="-558" y="369358"/>
                          <a:pt x="0" y="332990"/>
                        </a:cubicBezTo>
                        <a:cubicBezTo>
                          <a:pt x="-15792" y="267548"/>
                          <a:pt x="19201" y="146296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طاقة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94002D-1F1A-D751-7BF2-089DF27A9047}"/>
              </a:ext>
            </a:extLst>
          </p:cNvPr>
          <p:cNvSpPr/>
          <p:nvPr/>
        </p:nvSpPr>
        <p:spPr>
          <a:xfrm>
            <a:off x="8445564" y="1461202"/>
            <a:ext cx="1148744" cy="56486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2F1578-1E63-B815-05F5-47759E11D162}"/>
              </a:ext>
            </a:extLst>
          </p:cNvPr>
          <p:cNvSpPr/>
          <p:nvPr/>
        </p:nvSpPr>
        <p:spPr>
          <a:xfrm>
            <a:off x="8417283" y="3220388"/>
            <a:ext cx="1148744" cy="56486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726" y="6079621"/>
            <a:ext cx="1142245" cy="669925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بناء المحفظة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3179723" y="379195"/>
            <a:ext cx="3507282" cy="399590"/>
          </a:xfrm>
          <a:custGeom>
            <a:avLst/>
            <a:gdLst>
              <a:gd name="connsiteX0" fmla="*/ 0 w 3507282"/>
              <a:gd name="connsiteY0" fmla="*/ 66600 h 399590"/>
              <a:gd name="connsiteX1" fmla="*/ 66600 w 3507282"/>
              <a:gd name="connsiteY1" fmla="*/ 0 h 399590"/>
              <a:gd name="connsiteX2" fmla="*/ 707676 w 3507282"/>
              <a:gd name="connsiteY2" fmla="*/ 0 h 399590"/>
              <a:gd name="connsiteX3" fmla="*/ 1348751 w 3507282"/>
              <a:gd name="connsiteY3" fmla="*/ 0 h 399590"/>
              <a:gd name="connsiteX4" fmla="*/ 1956086 w 3507282"/>
              <a:gd name="connsiteY4" fmla="*/ 0 h 399590"/>
              <a:gd name="connsiteX5" fmla="*/ 2698384 w 3507282"/>
              <a:gd name="connsiteY5" fmla="*/ 0 h 399590"/>
              <a:gd name="connsiteX6" fmla="*/ 3440682 w 3507282"/>
              <a:gd name="connsiteY6" fmla="*/ 0 h 399590"/>
              <a:gd name="connsiteX7" fmla="*/ 3507282 w 3507282"/>
              <a:gd name="connsiteY7" fmla="*/ 66600 h 399590"/>
              <a:gd name="connsiteX8" fmla="*/ 3507282 w 3507282"/>
              <a:gd name="connsiteY8" fmla="*/ 332990 h 399590"/>
              <a:gd name="connsiteX9" fmla="*/ 3440682 w 3507282"/>
              <a:gd name="connsiteY9" fmla="*/ 399590 h 399590"/>
              <a:gd name="connsiteX10" fmla="*/ 2698384 w 3507282"/>
              <a:gd name="connsiteY10" fmla="*/ 399590 h 399590"/>
              <a:gd name="connsiteX11" fmla="*/ 2057308 w 3507282"/>
              <a:gd name="connsiteY11" fmla="*/ 399590 h 399590"/>
              <a:gd name="connsiteX12" fmla="*/ 1483714 w 3507282"/>
              <a:gd name="connsiteY12" fmla="*/ 399590 h 399590"/>
              <a:gd name="connsiteX13" fmla="*/ 741416 w 3507282"/>
              <a:gd name="connsiteY13" fmla="*/ 399590 h 399590"/>
              <a:gd name="connsiteX14" fmla="*/ 66600 w 3507282"/>
              <a:gd name="connsiteY14" fmla="*/ 399590 h 399590"/>
              <a:gd name="connsiteX15" fmla="*/ 0 w 3507282"/>
              <a:gd name="connsiteY15" fmla="*/ 332990 h 399590"/>
              <a:gd name="connsiteX16" fmla="*/ 0 w 3507282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78345" y="-25033"/>
                  <a:pt x="512813" y="-20855"/>
                  <a:pt x="707676" y="0"/>
                </a:cubicBezTo>
                <a:cubicBezTo>
                  <a:pt x="902539" y="20855"/>
                  <a:pt x="1152953" y="-26341"/>
                  <a:pt x="1348751" y="0"/>
                </a:cubicBezTo>
                <a:cubicBezTo>
                  <a:pt x="1544549" y="26341"/>
                  <a:pt x="1798541" y="15671"/>
                  <a:pt x="1956086" y="0"/>
                </a:cubicBezTo>
                <a:cubicBezTo>
                  <a:pt x="2113631" y="-15671"/>
                  <a:pt x="2424590" y="13492"/>
                  <a:pt x="2698384" y="0"/>
                </a:cubicBezTo>
                <a:cubicBezTo>
                  <a:pt x="2972178" y="-13492"/>
                  <a:pt x="3208423" y="28995"/>
                  <a:pt x="3440682" y="0"/>
                </a:cubicBezTo>
                <a:cubicBezTo>
                  <a:pt x="3480593" y="-1402"/>
                  <a:pt x="3507804" y="28693"/>
                  <a:pt x="3507282" y="66600"/>
                </a:cubicBezTo>
                <a:cubicBezTo>
                  <a:pt x="3515051" y="190006"/>
                  <a:pt x="3520088" y="260984"/>
                  <a:pt x="3507282" y="332990"/>
                </a:cubicBezTo>
                <a:cubicBezTo>
                  <a:pt x="3506493" y="366734"/>
                  <a:pt x="3475377" y="397526"/>
                  <a:pt x="3440682" y="399590"/>
                </a:cubicBezTo>
                <a:cubicBezTo>
                  <a:pt x="3279984" y="434768"/>
                  <a:pt x="3030966" y="370596"/>
                  <a:pt x="2698384" y="399590"/>
                </a:cubicBezTo>
                <a:cubicBezTo>
                  <a:pt x="2365802" y="428584"/>
                  <a:pt x="2292250" y="409854"/>
                  <a:pt x="2057308" y="399590"/>
                </a:cubicBezTo>
                <a:cubicBezTo>
                  <a:pt x="1822366" y="389326"/>
                  <a:pt x="1738981" y="403448"/>
                  <a:pt x="1483714" y="399590"/>
                </a:cubicBezTo>
                <a:cubicBezTo>
                  <a:pt x="1228447" y="395732"/>
                  <a:pt x="947050" y="417125"/>
                  <a:pt x="741416" y="399590"/>
                </a:cubicBezTo>
                <a:cubicBezTo>
                  <a:pt x="535782" y="382055"/>
                  <a:pt x="355022" y="366949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50728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6254" y="3699"/>
                  <a:pt x="452987" y="-27965"/>
                  <a:pt x="741416" y="0"/>
                </a:cubicBezTo>
                <a:cubicBezTo>
                  <a:pt x="1029845" y="27965"/>
                  <a:pt x="1275909" y="17"/>
                  <a:pt x="1483714" y="0"/>
                </a:cubicBezTo>
                <a:cubicBezTo>
                  <a:pt x="1691519" y="-17"/>
                  <a:pt x="1862498" y="-30122"/>
                  <a:pt x="2226012" y="0"/>
                </a:cubicBezTo>
                <a:cubicBezTo>
                  <a:pt x="2589526" y="30122"/>
                  <a:pt x="2922215" y="53513"/>
                  <a:pt x="3440682" y="0"/>
                </a:cubicBezTo>
                <a:cubicBezTo>
                  <a:pt x="3479797" y="-7821"/>
                  <a:pt x="3511108" y="32516"/>
                  <a:pt x="3507282" y="66600"/>
                </a:cubicBezTo>
                <a:cubicBezTo>
                  <a:pt x="3512201" y="171387"/>
                  <a:pt x="3500244" y="238546"/>
                  <a:pt x="3507282" y="332990"/>
                </a:cubicBezTo>
                <a:cubicBezTo>
                  <a:pt x="3501597" y="374967"/>
                  <a:pt x="3474603" y="401575"/>
                  <a:pt x="3440682" y="399590"/>
                </a:cubicBezTo>
                <a:cubicBezTo>
                  <a:pt x="3235163" y="426375"/>
                  <a:pt x="2965458" y="405362"/>
                  <a:pt x="2765866" y="399590"/>
                </a:cubicBezTo>
                <a:cubicBezTo>
                  <a:pt x="2566274" y="393818"/>
                  <a:pt x="2365886" y="373235"/>
                  <a:pt x="2192272" y="399590"/>
                </a:cubicBezTo>
                <a:cubicBezTo>
                  <a:pt x="2018658" y="425945"/>
                  <a:pt x="1741203" y="406738"/>
                  <a:pt x="1551196" y="399590"/>
                </a:cubicBezTo>
                <a:cubicBezTo>
                  <a:pt x="1361189" y="392442"/>
                  <a:pt x="1102978" y="390372"/>
                  <a:pt x="808898" y="399590"/>
                </a:cubicBezTo>
                <a:cubicBezTo>
                  <a:pt x="514818" y="408808"/>
                  <a:pt x="326501" y="382106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الأرباح الرأسمالية لسوق الأسهم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2C08-BA51-494A-BB86-4D3A1924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5" y="1157979"/>
            <a:ext cx="3387907" cy="518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9B841-A9B5-6881-1D8D-84F45172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14" y="1120447"/>
            <a:ext cx="2568182" cy="52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F7F339-8A91-A423-2CFF-B88BC42FC612}"/>
              </a:ext>
            </a:extLst>
          </p:cNvPr>
          <p:cNvSpPr/>
          <p:nvPr/>
        </p:nvSpPr>
        <p:spPr>
          <a:xfrm>
            <a:off x="8129277" y="884455"/>
            <a:ext cx="3507282" cy="800305"/>
          </a:xfrm>
          <a:custGeom>
            <a:avLst/>
            <a:gdLst>
              <a:gd name="connsiteX0" fmla="*/ 0 w 3507282"/>
              <a:gd name="connsiteY0" fmla="*/ 133387 h 800305"/>
              <a:gd name="connsiteX1" fmla="*/ 133387 w 3507282"/>
              <a:gd name="connsiteY1" fmla="*/ 0 h 800305"/>
              <a:gd name="connsiteX2" fmla="*/ 749084 w 3507282"/>
              <a:gd name="connsiteY2" fmla="*/ 0 h 800305"/>
              <a:gd name="connsiteX3" fmla="*/ 1364780 w 3507282"/>
              <a:gd name="connsiteY3" fmla="*/ 0 h 800305"/>
              <a:gd name="connsiteX4" fmla="*/ 1948071 w 3507282"/>
              <a:gd name="connsiteY4" fmla="*/ 0 h 800305"/>
              <a:gd name="connsiteX5" fmla="*/ 2660983 w 3507282"/>
              <a:gd name="connsiteY5" fmla="*/ 0 h 800305"/>
              <a:gd name="connsiteX6" fmla="*/ 3373895 w 3507282"/>
              <a:gd name="connsiteY6" fmla="*/ 0 h 800305"/>
              <a:gd name="connsiteX7" fmla="*/ 3507282 w 3507282"/>
              <a:gd name="connsiteY7" fmla="*/ 133387 h 800305"/>
              <a:gd name="connsiteX8" fmla="*/ 3507282 w 3507282"/>
              <a:gd name="connsiteY8" fmla="*/ 666918 h 800305"/>
              <a:gd name="connsiteX9" fmla="*/ 3373895 w 3507282"/>
              <a:gd name="connsiteY9" fmla="*/ 800305 h 800305"/>
              <a:gd name="connsiteX10" fmla="*/ 2660983 w 3507282"/>
              <a:gd name="connsiteY10" fmla="*/ 800305 h 800305"/>
              <a:gd name="connsiteX11" fmla="*/ 2045287 w 3507282"/>
              <a:gd name="connsiteY11" fmla="*/ 800305 h 800305"/>
              <a:gd name="connsiteX12" fmla="*/ 1494400 w 3507282"/>
              <a:gd name="connsiteY12" fmla="*/ 800305 h 800305"/>
              <a:gd name="connsiteX13" fmla="*/ 781489 w 3507282"/>
              <a:gd name="connsiteY13" fmla="*/ 800305 h 800305"/>
              <a:gd name="connsiteX14" fmla="*/ 133387 w 3507282"/>
              <a:gd name="connsiteY14" fmla="*/ 800305 h 800305"/>
              <a:gd name="connsiteX15" fmla="*/ 0 w 3507282"/>
              <a:gd name="connsiteY15" fmla="*/ 666918 h 800305"/>
              <a:gd name="connsiteX16" fmla="*/ 0 w 3507282"/>
              <a:gd name="connsiteY16" fmla="*/ 133387 h 8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800305" fill="none" extrusionOk="0">
                <a:moveTo>
                  <a:pt x="0" y="133387"/>
                </a:moveTo>
                <a:cubicBezTo>
                  <a:pt x="1980" y="41744"/>
                  <a:pt x="57007" y="3130"/>
                  <a:pt x="133387" y="0"/>
                </a:cubicBezTo>
                <a:cubicBezTo>
                  <a:pt x="279350" y="-18295"/>
                  <a:pt x="450427" y="28896"/>
                  <a:pt x="749084" y="0"/>
                </a:cubicBezTo>
                <a:cubicBezTo>
                  <a:pt x="1047741" y="-28896"/>
                  <a:pt x="1082287" y="-12670"/>
                  <a:pt x="1364780" y="0"/>
                </a:cubicBezTo>
                <a:cubicBezTo>
                  <a:pt x="1647273" y="12670"/>
                  <a:pt x="1690074" y="8780"/>
                  <a:pt x="1948071" y="0"/>
                </a:cubicBezTo>
                <a:cubicBezTo>
                  <a:pt x="2206068" y="-8780"/>
                  <a:pt x="2511110" y="-32202"/>
                  <a:pt x="2660983" y="0"/>
                </a:cubicBezTo>
                <a:cubicBezTo>
                  <a:pt x="2810856" y="32202"/>
                  <a:pt x="3153055" y="1138"/>
                  <a:pt x="3373895" y="0"/>
                </a:cubicBezTo>
                <a:cubicBezTo>
                  <a:pt x="3455330" y="-3481"/>
                  <a:pt x="3514992" y="43113"/>
                  <a:pt x="3507282" y="133387"/>
                </a:cubicBezTo>
                <a:cubicBezTo>
                  <a:pt x="3493767" y="327894"/>
                  <a:pt x="3514752" y="468158"/>
                  <a:pt x="3507282" y="666918"/>
                </a:cubicBezTo>
                <a:cubicBezTo>
                  <a:pt x="3506257" y="736638"/>
                  <a:pt x="3437551" y="790405"/>
                  <a:pt x="3373895" y="800305"/>
                </a:cubicBezTo>
                <a:cubicBezTo>
                  <a:pt x="3047843" y="771287"/>
                  <a:pt x="2963134" y="825448"/>
                  <a:pt x="2660983" y="800305"/>
                </a:cubicBezTo>
                <a:cubicBezTo>
                  <a:pt x="2358832" y="775162"/>
                  <a:pt x="2184585" y="784997"/>
                  <a:pt x="2045287" y="800305"/>
                </a:cubicBezTo>
                <a:cubicBezTo>
                  <a:pt x="1905989" y="815613"/>
                  <a:pt x="1620963" y="787961"/>
                  <a:pt x="1494400" y="800305"/>
                </a:cubicBezTo>
                <a:cubicBezTo>
                  <a:pt x="1367837" y="812649"/>
                  <a:pt x="1106256" y="771551"/>
                  <a:pt x="781489" y="800305"/>
                </a:cubicBezTo>
                <a:cubicBezTo>
                  <a:pt x="456722" y="829059"/>
                  <a:pt x="420011" y="830665"/>
                  <a:pt x="133387" y="800305"/>
                </a:cubicBezTo>
                <a:cubicBezTo>
                  <a:pt x="77819" y="800584"/>
                  <a:pt x="-10174" y="749295"/>
                  <a:pt x="0" y="666918"/>
                </a:cubicBezTo>
                <a:cubicBezTo>
                  <a:pt x="-2152" y="525276"/>
                  <a:pt x="-5736" y="341668"/>
                  <a:pt x="0" y="133387"/>
                </a:cubicBezTo>
                <a:close/>
              </a:path>
              <a:path w="3507282" h="800305" stroke="0" extrusionOk="0">
                <a:moveTo>
                  <a:pt x="0" y="133387"/>
                </a:moveTo>
                <a:cubicBezTo>
                  <a:pt x="1910" y="56975"/>
                  <a:pt x="58032" y="12565"/>
                  <a:pt x="133387" y="0"/>
                </a:cubicBezTo>
                <a:cubicBezTo>
                  <a:pt x="400403" y="24007"/>
                  <a:pt x="570796" y="-23770"/>
                  <a:pt x="781489" y="0"/>
                </a:cubicBezTo>
                <a:cubicBezTo>
                  <a:pt x="992182" y="23770"/>
                  <a:pt x="1319442" y="-21197"/>
                  <a:pt x="1494400" y="0"/>
                </a:cubicBezTo>
                <a:cubicBezTo>
                  <a:pt x="1669358" y="21197"/>
                  <a:pt x="1992758" y="11379"/>
                  <a:pt x="2207312" y="0"/>
                </a:cubicBezTo>
                <a:cubicBezTo>
                  <a:pt x="2421866" y="-11379"/>
                  <a:pt x="2893840" y="-15493"/>
                  <a:pt x="3373895" y="0"/>
                </a:cubicBezTo>
                <a:cubicBezTo>
                  <a:pt x="3448692" y="-3785"/>
                  <a:pt x="3520438" y="68997"/>
                  <a:pt x="3507282" y="133387"/>
                </a:cubicBezTo>
                <a:cubicBezTo>
                  <a:pt x="3521843" y="360749"/>
                  <a:pt x="3494753" y="502356"/>
                  <a:pt x="3507282" y="666918"/>
                </a:cubicBezTo>
                <a:cubicBezTo>
                  <a:pt x="3501473" y="745895"/>
                  <a:pt x="3435820" y="808453"/>
                  <a:pt x="3373895" y="800305"/>
                </a:cubicBezTo>
                <a:cubicBezTo>
                  <a:pt x="3160153" y="777812"/>
                  <a:pt x="2953956" y="831755"/>
                  <a:pt x="2725793" y="800305"/>
                </a:cubicBezTo>
                <a:cubicBezTo>
                  <a:pt x="2497630" y="768855"/>
                  <a:pt x="2346280" y="823834"/>
                  <a:pt x="2174907" y="800305"/>
                </a:cubicBezTo>
                <a:cubicBezTo>
                  <a:pt x="2003534" y="776776"/>
                  <a:pt x="1689957" y="823189"/>
                  <a:pt x="1559211" y="800305"/>
                </a:cubicBezTo>
                <a:cubicBezTo>
                  <a:pt x="1428465" y="777421"/>
                  <a:pt x="1130332" y="797144"/>
                  <a:pt x="846299" y="800305"/>
                </a:cubicBezTo>
                <a:cubicBezTo>
                  <a:pt x="562266" y="803466"/>
                  <a:pt x="420790" y="825248"/>
                  <a:pt x="133387" y="800305"/>
                </a:cubicBezTo>
                <a:cubicBezTo>
                  <a:pt x="44883" y="791324"/>
                  <a:pt x="7368" y="732079"/>
                  <a:pt x="0" y="666918"/>
                </a:cubicBezTo>
                <a:cubicBezTo>
                  <a:pt x="10537" y="560108"/>
                  <a:pt x="-21508" y="289810"/>
                  <a:pt x="0" y="1333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شركات التكنولوجيا تعطي أفضل عائد رأسمالي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F2ACA-ABF5-4CAF-865F-02DB13B2D1BD}"/>
              </a:ext>
            </a:extLst>
          </p:cNvPr>
          <p:cNvSpPr/>
          <p:nvPr/>
        </p:nvSpPr>
        <p:spPr>
          <a:xfrm>
            <a:off x="8984435" y="1832738"/>
            <a:ext cx="2677123" cy="399590"/>
          </a:xfrm>
          <a:custGeom>
            <a:avLst/>
            <a:gdLst>
              <a:gd name="connsiteX0" fmla="*/ 0 w 2677123"/>
              <a:gd name="connsiteY0" fmla="*/ 66600 h 399590"/>
              <a:gd name="connsiteX1" fmla="*/ 66600 w 2677123"/>
              <a:gd name="connsiteY1" fmla="*/ 0 h 399590"/>
              <a:gd name="connsiteX2" fmla="*/ 728020 w 2677123"/>
              <a:gd name="connsiteY2" fmla="*/ 0 h 399590"/>
              <a:gd name="connsiteX3" fmla="*/ 1313122 w 2677123"/>
              <a:gd name="connsiteY3" fmla="*/ 0 h 399590"/>
              <a:gd name="connsiteX4" fmla="*/ 1974542 w 2677123"/>
              <a:gd name="connsiteY4" fmla="*/ 0 h 399590"/>
              <a:gd name="connsiteX5" fmla="*/ 2610523 w 2677123"/>
              <a:gd name="connsiteY5" fmla="*/ 0 h 399590"/>
              <a:gd name="connsiteX6" fmla="*/ 2677123 w 2677123"/>
              <a:gd name="connsiteY6" fmla="*/ 66600 h 399590"/>
              <a:gd name="connsiteX7" fmla="*/ 2677123 w 2677123"/>
              <a:gd name="connsiteY7" fmla="*/ 332990 h 399590"/>
              <a:gd name="connsiteX8" fmla="*/ 2610523 w 2677123"/>
              <a:gd name="connsiteY8" fmla="*/ 399590 h 399590"/>
              <a:gd name="connsiteX9" fmla="*/ 2025421 w 2677123"/>
              <a:gd name="connsiteY9" fmla="*/ 399590 h 399590"/>
              <a:gd name="connsiteX10" fmla="*/ 1364001 w 2677123"/>
              <a:gd name="connsiteY10" fmla="*/ 399590 h 399590"/>
              <a:gd name="connsiteX11" fmla="*/ 778898 w 2677123"/>
              <a:gd name="connsiteY11" fmla="*/ 399590 h 399590"/>
              <a:gd name="connsiteX12" fmla="*/ 66600 w 2677123"/>
              <a:gd name="connsiteY12" fmla="*/ 399590 h 399590"/>
              <a:gd name="connsiteX13" fmla="*/ 0 w 2677123"/>
              <a:gd name="connsiteY13" fmla="*/ 332990 h 399590"/>
              <a:gd name="connsiteX14" fmla="*/ 0 w 2677123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123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74813" y="30957"/>
                  <a:pt x="424698" y="3871"/>
                  <a:pt x="728020" y="0"/>
                </a:cubicBezTo>
                <a:cubicBezTo>
                  <a:pt x="1031342" y="-3871"/>
                  <a:pt x="1032897" y="2024"/>
                  <a:pt x="1313122" y="0"/>
                </a:cubicBezTo>
                <a:cubicBezTo>
                  <a:pt x="1593347" y="-2024"/>
                  <a:pt x="1678483" y="-31955"/>
                  <a:pt x="1974542" y="0"/>
                </a:cubicBezTo>
                <a:cubicBezTo>
                  <a:pt x="2270601" y="31955"/>
                  <a:pt x="2472456" y="18636"/>
                  <a:pt x="2610523" y="0"/>
                </a:cubicBezTo>
                <a:cubicBezTo>
                  <a:pt x="2653284" y="2945"/>
                  <a:pt x="2677419" y="34586"/>
                  <a:pt x="2677123" y="66600"/>
                </a:cubicBezTo>
                <a:cubicBezTo>
                  <a:pt x="2676714" y="145208"/>
                  <a:pt x="2670523" y="278051"/>
                  <a:pt x="2677123" y="332990"/>
                </a:cubicBezTo>
                <a:cubicBezTo>
                  <a:pt x="2680252" y="368370"/>
                  <a:pt x="2647827" y="398465"/>
                  <a:pt x="2610523" y="399590"/>
                </a:cubicBezTo>
                <a:cubicBezTo>
                  <a:pt x="2328997" y="382469"/>
                  <a:pt x="2186303" y="389222"/>
                  <a:pt x="2025421" y="399590"/>
                </a:cubicBezTo>
                <a:cubicBezTo>
                  <a:pt x="1864539" y="409958"/>
                  <a:pt x="1509874" y="371505"/>
                  <a:pt x="1364001" y="399590"/>
                </a:cubicBezTo>
                <a:cubicBezTo>
                  <a:pt x="1218128" y="427675"/>
                  <a:pt x="918497" y="425117"/>
                  <a:pt x="778898" y="399590"/>
                </a:cubicBezTo>
                <a:cubicBezTo>
                  <a:pt x="639299" y="374063"/>
                  <a:pt x="362770" y="380939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7712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8753" y="21478"/>
                  <a:pt x="522265" y="-29615"/>
                  <a:pt x="702581" y="0"/>
                </a:cubicBezTo>
                <a:cubicBezTo>
                  <a:pt x="882897" y="29615"/>
                  <a:pt x="1129421" y="-3789"/>
                  <a:pt x="1389440" y="0"/>
                </a:cubicBezTo>
                <a:cubicBezTo>
                  <a:pt x="1649459" y="3789"/>
                  <a:pt x="2265862" y="14228"/>
                  <a:pt x="2610523" y="0"/>
                </a:cubicBezTo>
                <a:cubicBezTo>
                  <a:pt x="2644761" y="3418"/>
                  <a:pt x="2676877" y="25716"/>
                  <a:pt x="2677123" y="66600"/>
                </a:cubicBezTo>
                <a:cubicBezTo>
                  <a:pt x="2677741" y="163177"/>
                  <a:pt x="2683074" y="233743"/>
                  <a:pt x="2677123" y="332990"/>
                </a:cubicBezTo>
                <a:cubicBezTo>
                  <a:pt x="2670966" y="368193"/>
                  <a:pt x="2646487" y="398983"/>
                  <a:pt x="2610523" y="399590"/>
                </a:cubicBezTo>
                <a:cubicBezTo>
                  <a:pt x="2280039" y="423259"/>
                  <a:pt x="2191848" y="371121"/>
                  <a:pt x="1949103" y="399590"/>
                </a:cubicBezTo>
                <a:cubicBezTo>
                  <a:pt x="1706358" y="428059"/>
                  <a:pt x="1427324" y="414935"/>
                  <a:pt x="1287683" y="399590"/>
                </a:cubicBezTo>
                <a:cubicBezTo>
                  <a:pt x="1148042" y="384245"/>
                  <a:pt x="945768" y="374970"/>
                  <a:pt x="728020" y="399590"/>
                </a:cubicBezTo>
                <a:cubicBezTo>
                  <a:pt x="510272" y="424210"/>
                  <a:pt x="347231" y="42161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SPX500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عائد مؤشر 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3D58CC-B661-26D1-BDB0-4BBC89789EE1}"/>
              </a:ext>
            </a:extLst>
          </p:cNvPr>
          <p:cNvSpPr/>
          <p:nvPr/>
        </p:nvSpPr>
        <p:spPr>
          <a:xfrm>
            <a:off x="7633512" y="1832738"/>
            <a:ext cx="1119915" cy="399590"/>
          </a:xfrm>
          <a:custGeom>
            <a:avLst/>
            <a:gdLst>
              <a:gd name="connsiteX0" fmla="*/ 0 w 1119915"/>
              <a:gd name="connsiteY0" fmla="*/ 66600 h 399590"/>
              <a:gd name="connsiteX1" fmla="*/ 66600 w 1119915"/>
              <a:gd name="connsiteY1" fmla="*/ 0 h 399590"/>
              <a:gd name="connsiteX2" fmla="*/ 540223 w 1119915"/>
              <a:gd name="connsiteY2" fmla="*/ 0 h 399590"/>
              <a:gd name="connsiteX3" fmla="*/ 1053315 w 1119915"/>
              <a:gd name="connsiteY3" fmla="*/ 0 h 399590"/>
              <a:gd name="connsiteX4" fmla="*/ 1119915 w 1119915"/>
              <a:gd name="connsiteY4" fmla="*/ 66600 h 399590"/>
              <a:gd name="connsiteX5" fmla="*/ 1119915 w 1119915"/>
              <a:gd name="connsiteY5" fmla="*/ 332990 h 399590"/>
              <a:gd name="connsiteX6" fmla="*/ 1053315 w 1119915"/>
              <a:gd name="connsiteY6" fmla="*/ 399590 h 399590"/>
              <a:gd name="connsiteX7" fmla="*/ 579692 w 1119915"/>
              <a:gd name="connsiteY7" fmla="*/ 399590 h 399590"/>
              <a:gd name="connsiteX8" fmla="*/ 66600 w 1119915"/>
              <a:gd name="connsiteY8" fmla="*/ 399590 h 399590"/>
              <a:gd name="connsiteX9" fmla="*/ 0 w 1119915"/>
              <a:gd name="connsiteY9" fmla="*/ 332990 h 399590"/>
              <a:gd name="connsiteX10" fmla="*/ 0 w 1119915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915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1524" y="-2903"/>
                  <a:pt x="339822" y="20867"/>
                  <a:pt x="540223" y="0"/>
                </a:cubicBezTo>
                <a:cubicBezTo>
                  <a:pt x="740624" y="-20867"/>
                  <a:pt x="842788" y="1241"/>
                  <a:pt x="1053315" y="0"/>
                </a:cubicBezTo>
                <a:cubicBezTo>
                  <a:pt x="1090939" y="-5652"/>
                  <a:pt x="1124216" y="30923"/>
                  <a:pt x="1119915" y="66600"/>
                </a:cubicBezTo>
                <a:cubicBezTo>
                  <a:pt x="1130755" y="142846"/>
                  <a:pt x="1129584" y="251105"/>
                  <a:pt x="1119915" y="332990"/>
                </a:cubicBezTo>
                <a:cubicBezTo>
                  <a:pt x="1115470" y="369336"/>
                  <a:pt x="1092996" y="398165"/>
                  <a:pt x="1053315" y="399590"/>
                </a:cubicBezTo>
                <a:cubicBezTo>
                  <a:pt x="889737" y="404196"/>
                  <a:pt x="791372" y="395329"/>
                  <a:pt x="579692" y="399590"/>
                </a:cubicBezTo>
                <a:cubicBezTo>
                  <a:pt x="368012" y="403851"/>
                  <a:pt x="233094" y="417233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11991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177327" y="22373"/>
                  <a:pt x="406583" y="-6116"/>
                  <a:pt x="559958" y="0"/>
                </a:cubicBezTo>
                <a:cubicBezTo>
                  <a:pt x="713333" y="6116"/>
                  <a:pt x="849806" y="13280"/>
                  <a:pt x="1053315" y="0"/>
                </a:cubicBezTo>
                <a:cubicBezTo>
                  <a:pt x="1084391" y="-6310"/>
                  <a:pt x="1125353" y="27542"/>
                  <a:pt x="1119915" y="66600"/>
                </a:cubicBezTo>
                <a:cubicBezTo>
                  <a:pt x="1118221" y="189726"/>
                  <a:pt x="1125514" y="245350"/>
                  <a:pt x="1119915" y="332990"/>
                </a:cubicBezTo>
                <a:cubicBezTo>
                  <a:pt x="1115600" y="375755"/>
                  <a:pt x="1095995" y="398348"/>
                  <a:pt x="1053315" y="399590"/>
                </a:cubicBezTo>
                <a:cubicBezTo>
                  <a:pt x="840330" y="379605"/>
                  <a:pt x="795252" y="399571"/>
                  <a:pt x="579692" y="399590"/>
                </a:cubicBezTo>
                <a:cubicBezTo>
                  <a:pt x="364132" y="399609"/>
                  <a:pt x="211025" y="414222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8.9%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82A57A-4E0A-B072-E159-529C7B3CF351}"/>
              </a:ext>
            </a:extLst>
          </p:cNvPr>
          <p:cNvSpPr/>
          <p:nvPr/>
        </p:nvSpPr>
        <p:spPr>
          <a:xfrm>
            <a:off x="8170006" y="2471929"/>
            <a:ext cx="3507282" cy="399590"/>
          </a:xfrm>
          <a:custGeom>
            <a:avLst/>
            <a:gdLst>
              <a:gd name="connsiteX0" fmla="*/ 0 w 3507282"/>
              <a:gd name="connsiteY0" fmla="*/ 66600 h 399590"/>
              <a:gd name="connsiteX1" fmla="*/ 66600 w 3507282"/>
              <a:gd name="connsiteY1" fmla="*/ 0 h 399590"/>
              <a:gd name="connsiteX2" fmla="*/ 707676 w 3507282"/>
              <a:gd name="connsiteY2" fmla="*/ 0 h 399590"/>
              <a:gd name="connsiteX3" fmla="*/ 1348751 w 3507282"/>
              <a:gd name="connsiteY3" fmla="*/ 0 h 399590"/>
              <a:gd name="connsiteX4" fmla="*/ 1956086 w 3507282"/>
              <a:gd name="connsiteY4" fmla="*/ 0 h 399590"/>
              <a:gd name="connsiteX5" fmla="*/ 2698384 w 3507282"/>
              <a:gd name="connsiteY5" fmla="*/ 0 h 399590"/>
              <a:gd name="connsiteX6" fmla="*/ 3440682 w 3507282"/>
              <a:gd name="connsiteY6" fmla="*/ 0 h 399590"/>
              <a:gd name="connsiteX7" fmla="*/ 3507282 w 3507282"/>
              <a:gd name="connsiteY7" fmla="*/ 66600 h 399590"/>
              <a:gd name="connsiteX8" fmla="*/ 3507282 w 3507282"/>
              <a:gd name="connsiteY8" fmla="*/ 332990 h 399590"/>
              <a:gd name="connsiteX9" fmla="*/ 3440682 w 3507282"/>
              <a:gd name="connsiteY9" fmla="*/ 399590 h 399590"/>
              <a:gd name="connsiteX10" fmla="*/ 2698384 w 3507282"/>
              <a:gd name="connsiteY10" fmla="*/ 399590 h 399590"/>
              <a:gd name="connsiteX11" fmla="*/ 2057308 w 3507282"/>
              <a:gd name="connsiteY11" fmla="*/ 399590 h 399590"/>
              <a:gd name="connsiteX12" fmla="*/ 1483714 w 3507282"/>
              <a:gd name="connsiteY12" fmla="*/ 399590 h 399590"/>
              <a:gd name="connsiteX13" fmla="*/ 741416 w 3507282"/>
              <a:gd name="connsiteY13" fmla="*/ 399590 h 399590"/>
              <a:gd name="connsiteX14" fmla="*/ 66600 w 3507282"/>
              <a:gd name="connsiteY14" fmla="*/ 399590 h 399590"/>
              <a:gd name="connsiteX15" fmla="*/ 0 w 3507282"/>
              <a:gd name="connsiteY15" fmla="*/ 332990 h 399590"/>
              <a:gd name="connsiteX16" fmla="*/ 0 w 3507282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78345" y="-25033"/>
                  <a:pt x="512813" y="-20855"/>
                  <a:pt x="707676" y="0"/>
                </a:cubicBezTo>
                <a:cubicBezTo>
                  <a:pt x="902539" y="20855"/>
                  <a:pt x="1152953" y="-26341"/>
                  <a:pt x="1348751" y="0"/>
                </a:cubicBezTo>
                <a:cubicBezTo>
                  <a:pt x="1544549" y="26341"/>
                  <a:pt x="1798541" y="15671"/>
                  <a:pt x="1956086" y="0"/>
                </a:cubicBezTo>
                <a:cubicBezTo>
                  <a:pt x="2113631" y="-15671"/>
                  <a:pt x="2424590" y="13492"/>
                  <a:pt x="2698384" y="0"/>
                </a:cubicBezTo>
                <a:cubicBezTo>
                  <a:pt x="2972178" y="-13492"/>
                  <a:pt x="3208423" y="28995"/>
                  <a:pt x="3440682" y="0"/>
                </a:cubicBezTo>
                <a:cubicBezTo>
                  <a:pt x="3480593" y="-1402"/>
                  <a:pt x="3507804" y="28693"/>
                  <a:pt x="3507282" y="66600"/>
                </a:cubicBezTo>
                <a:cubicBezTo>
                  <a:pt x="3515051" y="190006"/>
                  <a:pt x="3520088" y="260984"/>
                  <a:pt x="3507282" y="332990"/>
                </a:cubicBezTo>
                <a:cubicBezTo>
                  <a:pt x="3506493" y="366734"/>
                  <a:pt x="3475377" y="397526"/>
                  <a:pt x="3440682" y="399590"/>
                </a:cubicBezTo>
                <a:cubicBezTo>
                  <a:pt x="3279984" y="434768"/>
                  <a:pt x="3030966" y="370596"/>
                  <a:pt x="2698384" y="399590"/>
                </a:cubicBezTo>
                <a:cubicBezTo>
                  <a:pt x="2365802" y="428584"/>
                  <a:pt x="2292250" y="409854"/>
                  <a:pt x="2057308" y="399590"/>
                </a:cubicBezTo>
                <a:cubicBezTo>
                  <a:pt x="1822366" y="389326"/>
                  <a:pt x="1738981" y="403448"/>
                  <a:pt x="1483714" y="399590"/>
                </a:cubicBezTo>
                <a:cubicBezTo>
                  <a:pt x="1228447" y="395732"/>
                  <a:pt x="947050" y="417125"/>
                  <a:pt x="741416" y="399590"/>
                </a:cubicBezTo>
                <a:cubicBezTo>
                  <a:pt x="535782" y="382055"/>
                  <a:pt x="355022" y="366949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50728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6254" y="3699"/>
                  <a:pt x="452987" y="-27965"/>
                  <a:pt x="741416" y="0"/>
                </a:cubicBezTo>
                <a:cubicBezTo>
                  <a:pt x="1029845" y="27965"/>
                  <a:pt x="1275909" y="17"/>
                  <a:pt x="1483714" y="0"/>
                </a:cubicBezTo>
                <a:cubicBezTo>
                  <a:pt x="1691519" y="-17"/>
                  <a:pt x="1862498" y="-30122"/>
                  <a:pt x="2226012" y="0"/>
                </a:cubicBezTo>
                <a:cubicBezTo>
                  <a:pt x="2589526" y="30122"/>
                  <a:pt x="2922215" y="53513"/>
                  <a:pt x="3440682" y="0"/>
                </a:cubicBezTo>
                <a:cubicBezTo>
                  <a:pt x="3479797" y="-7821"/>
                  <a:pt x="3511108" y="32516"/>
                  <a:pt x="3507282" y="66600"/>
                </a:cubicBezTo>
                <a:cubicBezTo>
                  <a:pt x="3512201" y="171387"/>
                  <a:pt x="3500244" y="238546"/>
                  <a:pt x="3507282" y="332990"/>
                </a:cubicBezTo>
                <a:cubicBezTo>
                  <a:pt x="3501597" y="374967"/>
                  <a:pt x="3474603" y="401575"/>
                  <a:pt x="3440682" y="399590"/>
                </a:cubicBezTo>
                <a:cubicBezTo>
                  <a:pt x="3235163" y="426375"/>
                  <a:pt x="2965458" y="405362"/>
                  <a:pt x="2765866" y="399590"/>
                </a:cubicBezTo>
                <a:cubicBezTo>
                  <a:pt x="2566274" y="393818"/>
                  <a:pt x="2365886" y="373235"/>
                  <a:pt x="2192272" y="399590"/>
                </a:cubicBezTo>
                <a:cubicBezTo>
                  <a:pt x="2018658" y="425945"/>
                  <a:pt x="1741203" y="406738"/>
                  <a:pt x="1551196" y="399590"/>
                </a:cubicBezTo>
                <a:cubicBezTo>
                  <a:pt x="1361189" y="392442"/>
                  <a:pt x="1102978" y="390372"/>
                  <a:pt x="808898" y="399590"/>
                </a:cubicBezTo>
                <a:cubicBezTo>
                  <a:pt x="514818" y="408808"/>
                  <a:pt x="326501" y="382106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هل الأسهم للشراء والإحتفاظ للأبد ؟</a:t>
            </a:r>
            <a:endParaRPr lang="en-US" sz="1400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17C1BB-5E9E-A72E-A0AB-C5E62181C9E2}"/>
              </a:ext>
            </a:extLst>
          </p:cNvPr>
          <p:cNvSpPr/>
          <p:nvPr/>
        </p:nvSpPr>
        <p:spPr>
          <a:xfrm>
            <a:off x="8193469" y="3069332"/>
            <a:ext cx="3507282" cy="547411"/>
          </a:xfrm>
          <a:custGeom>
            <a:avLst/>
            <a:gdLst>
              <a:gd name="connsiteX0" fmla="*/ 0 w 3507282"/>
              <a:gd name="connsiteY0" fmla="*/ 91237 h 547411"/>
              <a:gd name="connsiteX1" fmla="*/ 91237 w 3507282"/>
              <a:gd name="connsiteY1" fmla="*/ 0 h 547411"/>
              <a:gd name="connsiteX2" fmla="*/ 722951 w 3507282"/>
              <a:gd name="connsiteY2" fmla="*/ 0 h 547411"/>
              <a:gd name="connsiteX3" fmla="*/ 1354664 w 3507282"/>
              <a:gd name="connsiteY3" fmla="*/ 0 h 547411"/>
              <a:gd name="connsiteX4" fmla="*/ 1953129 w 3507282"/>
              <a:gd name="connsiteY4" fmla="*/ 0 h 547411"/>
              <a:gd name="connsiteX5" fmla="*/ 2684587 w 3507282"/>
              <a:gd name="connsiteY5" fmla="*/ 0 h 547411"/>
              <a:gd name="connsiteX6" fmla="*/ 3416045 w 3507282"/>
              <a:gd name="connsiteY6" fmla="*/ 0 h 547411"/>
              <a:gd name="connsiteX7" fmla="*/ 3507282 w 3507282"/>
              <a:gd name="connsiteY7" fmla="*/ 91237 h 547411"/>
              <a:gd name="connsiteX8" fmla="*/ 3507282 w 3507282"/>
              <a:gd name="connsiteY8" fmla="*/ 456174 h 547411"/>
              <a:gd name="connsiteX9" fmla="*/ 3416045 w 3507282"/>
              <a:gd name="connsiteY9" fmla="*/ 547411 h 547411"/>
              <a:gd name="connsiteX10" fmla="*/ 2684587 w 3507282"/>
              <a:gd name="connsiteY10" fmla="*/ 547411 h 547411"/>
              <a:gd name="connsiteX11" fmla="*/ 2052874 w 3507282"/>
              <a:gd name="connsiteY11" fmla="*/ 547411 h 547411"/>
              <a:gd name="connsiteX12" fmla="*/ 1487656 w 3507282"/>
              <a:gd name="connsiteY12" fmla="*/ 547411 h 547411"/>
              <a:gd name="connsiteX13" fmla="*/ 756199 w 3507282"/>
              <a:gd name="connsiteY13" fmla="*/ 547411 h 547411"/>
              <a:gd name="connsiteX14" fmla="*/ 91237 w 3507282"/>
              <a:gd name="connsiteY14" fmla="*/ 547411 h 547411"/>
              <a:gd name="connsiteX15" fmla="*/ 0 w 3507282"/>
              <a:gd name="connsiteY15" fmla="*/ 456174 h 547411"/>
              <a:gd name="connsiteX16" fmla="*/ 0 w 3507282"/>
              <a:gd name="connsiteY16" fmla="*/ 91237 h 5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547411" fill="none" extrusionOk="0">
                <a:moveTo>
                  <a:pt x="0" y="91237"/>
                </a:moveTo>
                <a:cubicBezTo>
                  <a:pt x="1134" y="30558"/>
                  <a:pt x="39760" y="1256"/>
                  <a:pt x="91237" y="0"/>
                </a:cubicBezTo>
                <a:cubicBezTo>
                  <a:pt x="272694" y="9303"/>
                  <a:pt x="444034" y="2046"/>
                  <a:pt x="722951" y="0"/>
                </a:cubicBezTo>
                <a:cubicBezTo>
                  <a:pt x="1001868" y="-2046"/>
                  <a:pt x="1058210" y="9695"/>
                  <a:pt x="1354664" y="0"/>
                </a:cubicBezTo>
                <a:cubicBezTo>
                  <a:pt x="1651118" y="-9695"/>
                  <a:pt x="1692154" y="-7508"/>
                  <a:pt x="1953129" y="0"/>
                </a:cubicBezTo>
                <a:cubicBezTo>
                  <a:pt x="2214105" y="7508"/>
                  <a:pt x="2482073" y="-34957"/>
                  <a:pt x="2684587" y="0"/>
                </a:cubicBezTo>
                <a:cubicBezTo>
                  <a:pt x="2887101" y="34957"/>
                  <a:pt x="3076984" y="12432"/>
                  <a:pt x="3416045" y="0"/>
                </a:cubicBezTo>
                <a:cubicBezTo>
                  <a:pt x="3468509" y="-930"/>
                  <a:pt x="3509834" y="35352"/>
                  <a:pt x="3507282" y="91237"/>
                </a:cubicBezTo>
                <a:cubicBezTo>
                  <a:pt x="3492046" y="170760"/>
                  <a:pt x="3497349" y="322238"/>
                  <a:pt x="3507282" y="456174"/>
                </a:cubicBezTo>
                <a:cubicBezTo>
                  <a:pt x="3505376" y="499224"/>
                  <a:pt x="3457969" y="539041"/>
                  <a:pt x="3416045" y="547411"/>
                </a:cubicBezTo>
                <a:cubicBezTo>
                  <a:pt x="3052025" y="582902"/>
                  <a:pt x="2910200" y="533568"/>
                  <a:pt x="2684587" y="547411"/>
                </a:cubicBezTo>
                <a:cubicBezTo>
                  <a:pt x="2458974" y="561254"/>
                  <a:pt x="2256432" y="524041"/>
                  <a:pt x="2052874" y="547411"/>
                </a:cubicBezTo>
                <a:cubicBezTo>
                  <a:pt x="1849316" y="570781"/>
                  <a:pt x="1727100" y="521166"/>
                  <a:pt x="1487656" y="547411"/>
                </a:cubicBezTo>
                <a:cubicBezTo>
                  <a:pt x="1248212" y="573656"/>
                  <a:pt x="1096993" y="513269"/>
                  <a:pt x="756199" y="547411"/>
                </a:cubicBezTo>
                <a:cubicBezTo>
                  <a:pt x="415405" y="581553"/>
                  <a:pt x="388549" y="528364"/>
                  <a:pt x="91237" y="547411"/>
                </a:cubicBezTo>
                <a:cubicBezTo>
                  <a:pt x="50950" y="547567"/>
                  <a:pt x="-9472" y="514671"/>
                  <a:pt x="0" y="456174"/>
                </a:cubicBezTo>
                <a:cubicBezTo>
                  <a:pt x="-14899" y="376528"/>
                  <a:pt x="-1590" y="235001"/>
                  <a:pt x="0" y="91237"/>
                </a:cubicBezTo>
                <a:close/>
              </a:path>
              <a:path w="3507282" h="547411" stroke="0" extrusionOk="0">
                <a:moveTo>
                  <a:pt x="0" y="91237"/>
                </a:moveTo>
                <a:cubicBezTo>
                  <a:pt x="5801" y="32514"/>
                  <a:pt x="39286" y="11635"/>
                  <a:pt x="91237" y="0"/>
                </a:cubicBezTo>
                <a:cubicBezTo>
                  <a:pt x="287719" y="-15358"/>
                  <a:pt x="606860" y="8153"/>
                  <a:pt x="756199" y="0"/>
                </a:cubicBezTo>
                <a:cubicBezTo>
                  <a:pt x="905538" y="-8153"/>
                  <a:pt x="1148989" y="-31629"/>
                  <a:pt x="1487656" y="0"/>
                </a:cubicBezTo>
                <a:cubicBezTo>
                  <a:pt x="1826323" y="31629"/>
                  <a:pt x="1986866" y="-3980"/>
                  <a:pt x="2219114" y="0"/>
                </a:cubicBezTo>
                <a:cubicBezTo>
                  <a:pt x="2451362" y="3980"/>
                  <a:pt x="3003107" y="-20582"/>
                  <a:pt x="3416045" y="0"/>
                </a:cubicBezTo>
                <a:cubicBezTo>
                  <a:pt x="3468396" y="-6576"/>
                  <a:pt x="3512500" y="44528"/>
                  <a:pt x="3507282" y="91237"/>
                </a:cubicBezTo>
                <a:cubicBezTo>
                  <a:pt x="3505018" y="207496"/>
                  <a:pt x="3492327" y="284070"/>
                  <a:pt x="3507282" y="456174"/>
                </a:cubicBezTo>
                <a:cubicBezTo>
                  <a:pt x="3501343" y="511990"/>
                  <a:pt x="3462678" y="550017"/>
                  <a:pt x="3416045" y="547411"/>
                </a:cubicBezTo>
                <a:cubicBezTo>
                  <a:pt x="3271343" y="559507"/>
                  <a:pt x="3040597" y="577174"/>
                  <a:pt x="2751083" y="547411"/>
                </a:cubicBezTo>
                <a:cubicBezTo>
                  <a:pt x="2461569" y="517648"/>
                  <a:pt x="2412181" y="552920"/>
                  <a:pt x="2185866" y="547411"/>
                </a:cubicBezTo>
                <a:cubicBezTo>
                  <a:pt x="1959551" y="541902"/>
                  <a:pt x="1845482" y="566031"/>
                  <a:pt x="1554153" y="547411"/>
                </a:cubicBezTo>
                <a:cubicBezTo>
                  <a:pt x="1262824" y="528791"/>
                  <a:pt x="1060344" y="516449"/>
                  <a:pt x="822695" y="547411"/>
                </a:cubicBezTo>
                <a:cubicBezTo>
                  <a:pt x="585046" y="578373"/>
                  <a:pt x="388645" y="578421"/>
                  <a:pt x="91237" y="547411"/>
                </a:cubicBezTo>
                <a:cubicBezTo>
                  <a:pt x="32855" y="542572"/>
                  <a:pt x="5350" y="500386"/>
                  <a:pt x="0" y="456174"/>
                </a:cubicBezTo>
                <a:cubicBezTo>
                  <a:pt x="-13860" y="297492"/>
                  <a:pt x="11199" y="206376"/>
                  <a:pt x="0" y="912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هل </a:t>
            </a:r>
            <a:r>
              <a:rPr lang="ar-EG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الأفضل الشراء بعد ركود 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والإحتفاظ 5 سنوات؟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38336C-268F-6281-5F94-4F90C551F763}"/>
              </a:ext>
            </a:extLst>
          </p:cNvPr>
          <p:cNvSpPr/>
          <p:nvPr/>
        </p:nvSpPr>
        <p:spPr>
          <a:xfrm>
            <a:off x="8909656" y="3944736"/>
            <a:ext cx="3062963" cy="547411"/>
          </a:xfrm>
          <a:custGeom>
            <a:avLst/>
            <a:gdLst>
              <a:gd name="connsiteX0" fmla="*/ 0 w 3062963"/>
              <a:gd name="connsiteY0" fmla="*/ 91237 h 547411"/>
              <a:gd name="connsiteX1" fmla="*/ 91237 w 3062963"/>
              <a:gd name="connsiteY1" fmla="*/ 0 h 547411"/>
              <a:gd name="connsiteX2" fmla="*/ 638530 w 3062963"/>
              <a:gd name="connsiteY2" fmla="*/ 0 h 547411"/>
              <a:gd name="connsiteX3" fmla="*/ 1185823 w 3062963"/>
              <a:gd name="connsiteY3" fmla="*/ 0 h 547411"/>
              <a:gd name="connsiteX4" fmla="*/ 1704311 w 3062963"/>
              <a:gd name="connsiteY4" fmla="*/ 0 h 547411"/>
              <a:gd name="connsiteX5" fmla="*/ 2338018 w 3062963"/>
              <a:gd name="connsiteY5" fmla="*/ 0 h 547411"/>
              <a:gd name="connsiteX6" fmla="*/ 2971726 w 3062963"/>
              <a:gd name="connsiteY6" fmla="*/ 0 h 547411"/>
              <a:gd name="connsiteX7" fmla="*/ 3062963 w 3062963"/>
              <a:gd name="connsiteY7" fmla="*/ 91237 h 547411"/>
              <a:gd name="connsiteX8" fmla="*/ 3062963 w 3062963"/>
              <a:gd name="connsiteY8" fmla="*/ 456174 h 547411"/>
              <a:gd name="connsiteX9" fmla="*/ 2971726 w 3062963"/>
              <a:gd name="connsiteY9" fmla="*/ 547411 h 547411"/>
              <a:gd name="connsiteX10" fmla="*/ 2338018 w 3062963"/>
              <a:gd name="connsiteY10" fmla="*/ 547411 h 547411"/>
              <a:gd name="connsiteX11" fmla="*/ 1790726 w 3062963"/>
              <a:gd name="connsiteY11" fmla="*/ 547411 h 547411"/>
              <a:gd name="connsiteX12" fmla="*/ 1301042 w 3062963"/>
              <a:gd name="connsiteY12" fmla="*/ 547411 h 547411"/>
              <a:gd name="connsiteX13" fmla="*/ 667335 w 3062963"/>
              <a:gd name="connsiteY13" fmla="*/ 547411 h 547411"/>
              <a:gd name="connsiteX14" fmla="*/ 91237 w 3062963"/>
              <a:gd name="connsiteY14" fmla="*/ 547411 h 547411"/>
              <a:gd name="connsiteX15" fmla="*/ 0 w 3062963"/>
              <a:gd name="connsiteY15" fmla="*/ 456174 h 547411"/>
              <a:gd name="connsiteX16" fmla="*/ 0 w 3062963"/>
              <a:gd name="connsiteY16" fmla="*/ 91237 h 5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2963" h="547411" fill="none" extrusionOk="0">
                <a:moveTo>
                  <a:pt x="0" y="91237"/>
                </a:moveTo>
                <a:cubicBezTo>
                  <a:pt x="1134" y="30558"/>
                  <a:pt x="39760" y="1256"/>
                  <a:pt x="91237" y="0"/>
                </a:cubicBezTo>
                <a:cubicBezTo>
                  <a:pt x="352138" y="-2624"/>
                  <a:pt x="476107" y="17732"/>
                  <a:pt x="638530" y="0"/>
                </a:cubicBezTo>
                <a:cubicBezTo>
                  <a:pt x="800953" y="-17732"/>
                  <a:pt x="966486" y="19831"/>
                  <a:pt x="1185823" y="0"/>
                </a:cubicBezTo>
                <a:cubicBezTo>
                  <a:pt x="1405160" y="-19831"/>
                  <a:pt x="1590622" y="19775"/>
                  <a:pt x="1704311" y="0"/>
                </a:cubicBezTo>
                <a:cubicBezTo>
                  <a:pt x="1818000" y="-19775"/>
                  <a:pt x="2085709" y="-1233"/>
                  <a:pt x="2338018" y="0"/>
                </a:cubicBezTo>
                <a:cubicBezTo>
                  <a:pt x="2590327" y="1233"/>
                  <a:pt x="2771718" y="17600"/>
                  <a:pt x="2971726" y="0"/>
                </a:cubicBezTo>
                <a:cubicBezTo>
                  <a:pt x="3024190" y="-930"/>
                  <a:pt x="3065515" y="35352"/>
                  <a:pt x="3062963" y="91237"/>
                </a:cubicBezTo>
                <a:cubicBezTo>
                  <a:pt x="3047727" y="170760"/>
                  <a:pt x="3053030" y="322238"/>
                  <a:pt x="3062963" y="456174"/>
                </a:cubicBezTo>
                <a:cubicBezTo>
                  <a:pt x="3061057" y="499224"/>
                  <a:pt x="3013650" y="539041"/>
                  <a:pt x="2971726" y="547411"/>
                </a:cubicBezTo>
                <a:cubicBezTo>
                  <a:pt x="2791816" y="535544"/>
                  <a:pt x="2631325" y="567756"/>
                  <a:pt x="2338018" y="547411"/>
                </a:cubicBezTo>
                <a:cubicBezTo>
                  <a:pt x="2044711" y="527066"/>
                  <a:pt x="2032667" y="558498"/>
                  <a:pt x="1790726" y="547411"/>
                </a:cubicBezTo>
                <a:cubicBezTo>
                  <a:pt x="1548785" y="536324"/>
                  <a:pt x="1528872" y="555046"/>
                  <a:pt x="1301042" y="547411"/>
                </a:cubicBezTo>
                <a:cubicBezTo>
                  <a:pt x="1073212" y="539776"/>
                  <a:pt x="842835" y="565719"/>
                  <a:pt x="667335" y="547411"/>
                </a:cubicBezTo>
                <a:cubicBezTo>
                  <a:pt x="491835" y="529103"/>
                  <a:pt x="240539" y="524388"/>
                  <a:pt x="91237" y="547411"/>
                </a:cubicBezTo>
                <a:cubicBezTo>
                  <a:pt x="50950" y="547567"/>
                  <a:pt x="-9472" y="514671"/>
                  <a:pt x="0" y="456174"/>
                </a:cubicBezTo>
                <a:cubicBezTo>
                  <a:pt x="-14899" y="376528"/>
                  <a:pt x="-1590" y="235001"/>
                  <a:pt x="0" y="91237"/>
                </a:cubicBezTo>
                <a:close/>
              </a:path>
              <a:path w="3062963" h="547411" stroke="0" extrusionOk="0">
                <a:moveTo>
                  <a:pt x="0" y="91237"/>
                </a:moveTo>
                <a:cubicBezTo>
                  <a:pt x="5801" y="32514"/>
                  <a:pt x="39286" y="11635"/>
                  <a:pt x="91237" y="0"/>
                </a:cubicBezTo>
                <a:cubicBezTo>
                  <a:pt x="336738" y="17271"/>
                  <a:pt x="388799" y="-3757"/>
                  <a:pt x="667335" y="0"/>
                </a:cubicBezTo>
                <a:cubicBezTo>
                  <a:pt x="945871" y="3757"/>
                  <a:pt x="1031723" y="-18046"/>
                  <a:pt x="1301042" y="0"/>
                </a:cubicBezTo>
                <a:cubicBezTo>
                  <a:pt x="1570361" y="18046"/>
                  <a:pt x="1757799" y="-11339"/>
                  <a:pt x="1934750" y="0"/>
                </a:cubicBezTo>
                <a:cubicBezTo>
                  <a:pt x="2111701" y="11339"/>
                  <a:pt x="2742592" y="-42038"/>
                  <a:pt x="2971726" y="0"/>
                </a:cubicBezTo>
                <a:cubicBezTo>
                  <a:pt x="3024077" y="-6576"/>
                  <a:pt x="3068181" y="44528"/>
                  <a:pt x="3062963" y="91237"/>
                </a:cubicBezTo>
                <a:cubicBezTo>
                  <a:pt x="3060699" y="207496"/>
                  <a:pt x="3048008" y="284070"/>
                  <a:pt x="3062963" y="456174"/>
                </a:cubicBezTo>
                <a:cubicBezTo>
                  <a:pt x="3057024" y="511990"/>
                  <a:pt x="3018359" y="550017"/>
                  <a:pt x="2971726" y="547411"/>
                </a:cubicBezTo>
                <a:cubicBezTo>
                  <a:pt x="2718480" y="568817"/>
                  <a:pt x="2577149" y="534561"/>
                  <a:pt x="2395628" y="547411"/>
                </a:cubicBezTo>
                <a:cubicBezTo>
                  <a:pt x="2214107" y="560261"/>
                  <a:pt x="2067025" y="538112"/>
                  <a:pt x="1905945" y="547411"/>
                </a:cubicBezTo>
                <a:cubicBezTo>
                  <a:pt x="1744865" y="556710"/>
                  <a:pt x="1489714" y="533143"/>
                  <a:pt x="1358652" y="547411"/>
                </a:cubicBezTo>
                <a:cubicBezTo>
                  <a:pt x="1227590" y="561679"/>
                  <a:pt x="896970" y="561549"/>
                  <a:pt x="724945" y="547411"/>
                </a:cubicBezTo>
                <a:cubicBezTo>
                  <a:pt x="552920" y="533273"/>
                  <a:pt x="218215" y="541492"/>
                  <a:pt x="91237" y="547411"/>
                </a:cubicBezTo>
                <a:cubicBezTo>
                  <a:pt x="32855" y="542572"/>
                  <a:pt x="5350" y="500386"/>
                  <a:pt x="0" y="456174"/>
                </a:cubicBezTo>
                <a:cubicBezTo>
                  <a:pt x="-13860" y="297492"/>
                  <a:pt x="11199" y="206376"/>
                  <a:pt x="0" y="912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هل </a:t>
            </a:r>
            <a:r>
              <a:rPr lang="ar-EG" sz="11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متوسط عائد رأسمالي لمدة 5 سنوات 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؟ مقبول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033B79-3C3C-54C6-4310-4FC74D14CD37}"/>
              </a:ext>
            </a:extLst>
          </p:cNvPr>
          <p:cNvSpPr/>
          <p:nvPr/>
        </p:nvSpPr>
        <p:spPr>
          <a:xfrm>
            <a:off x="7857407" y="3944735"/>
            <a:ext cx="896020" cy="547411"/>
          </a:xfrm>
          <a:custGeom>
            <a:avLst/>
            <a:gdLst>
              <a:gd name="connsiteX0" fmla="*/ 0 w 896020"/>
              <a:gd name="connsiteY0" fmla="*/ 91237 h 547411"/>
              <a:gd name="connsiteX1" fmla="*/ 91237 w 896020"/>
              <a:gd name="connsiteY1" fmla="*/ 0 h 547411"/>
              <a:gd name="connsiteX2" fmla="*/ 433739 w 896020"/>
              <a:gd name="connsiteY2" fmla="*/ 0 h 547411"/>
              <a:gd name="connsiteX3" fmla="*/ 804783 w 896020"/>
              <a:gd name="connsiteY3" fmla="*/ 0 h 547411"/>
              <a:gd name="connsiteX4" fmla="*/ 896020 w 896020"/>
              <a:gd name="connsiteY4" fmla="*/ 91237 h 547411"/>
              <a:gd name="connsiteX5" fmla="*/ 896020 w 896020"/>
              <a:gd name="connsiteY5" fmla="*/ 456174 h 547411"/>
              <a:gd name="connsiteX6" fmla="*/ 804783 w 896020"/>
              <a:gd name="connsiteY6" fmla="*/ 547411 h 547411"/>
              <a:gd name="connsiteX7" fmla="*/ 462281 w 896020"/>
              <a:gd name="connsiteY7" fmla="*/ 547411 h 547411"/>
              <a:gd name="connsiteX8" fmla="*/ 91237 w 896020"/>
              <a:gd name="connsiteY8" fmla="*/ 547411 h 547411"/>
              <a:gd name="connsiteX9" fmla="*/ 0 w 896020"/>
              <a:gd name="connsiteY9" fmla="*/ 456174 h 547411"/>
              <a:gd name="connsiteX10" fmla="*/ 0 w 896020"/>
              <a:gd name="connsiteY10" fmla="*/ 91237 h 5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020" h="547411" fill="none" extrusionOk="0">
                <a:moveTo>
                  <a:pt x="0" y="91237"/>
                </a:moveTo>
                <a:cubicBezTo>
                  <a:pt x="-4818" y="50720"/>
                  <a:pt x="36883" y="2417"/>
                  <a:pt x="91237" y="0"/>
                </a:cubicBezTo>
                <a:cubicBezTo>
                  <a:pt x="218313" y="16115"/>
                  <a:pt x="326110" y="16622"/>
                  <a:pt x="433739" y="0"/>
                </a:cubicBezTo>
                <a:cubicBezTo>
                  <a:pt x="541368" y="-16622"/>
                  <a:pt x="668332" y="-942"/>
                  <a:pt x="804783" y="0"/>
                </a:cubicBezTo>
                <a:cubicBezTo>
                  <a:pt x="856085" y="-6132"/>
                  <a:pt x="902750" y="42577"/>
                  <a:pt x="896020" y="91237"/>
                </a:cubicBezTo>
                <a:cubicBezTo>
                  <a:pt x="887359" y="269846"/>
                  <a:pt x="904585" y="289672"/>
                  <a:pt x="896020" y="456174"/>
                </a:cubicBezTo>
                <a:cubicBezTo>
                  <a:pt x="886673" y="505646"/>
                  <a:pt x="861714" y="544195"/>
                  <a:pt x="804783" y="547411"/>
                </a:cubicBezTo>
                <a:cubicBezTo>
                  <a:pt x="728871" y="556971"/>
                  <a:pt x="593117" y="545528"/>
                  <a:pt x="462281" y="547411"/>
                </a:cubicBezTo>
                <a:cubicBezTo>
                  <a:pt x="331445" y="549294"/>
                  <a:pt x="211765" y="535446"/>
                  <a:pt x="91237" y="547411"/>
                </a:cubicBezTo>
                <a:cubicBezTo>
                  <a:pt x="37642" y="551922"/>
                  <a:pt x="7980" y="505594"/>
                  <a:pt x="0" y="456174"/>
                </a:cubicBezTo>
                <a:cubicBezTo>
                  <a:pt x="2682" y="340255"/>
                  <a:pt x="1717" y="265005"/>
                  <a:pt x="0" y="91237"/>
                </a:cubicBezTo>
                <a:close/>
              </a:path>
              <a:path w="896020" h="547411" stroke="0" extrusionOk="0">
                <a:moveTo>
                  <a:pt x="0" y="91237"/>
                </a:moveTo>
                <a:cubicBezTo>
                  <a:pt x="5801" y="32514"/>
                  <a:pt x="39286" y="11635"/>
                  <a:pt x="91237" y="0"/>
                </a:cubicBezTo>
                <a:cubicBezTo>
                  <a:pt x="204299" y="-3496"/>
                  <a:pt x="276311" y="-8420"/>
                  <a:pt x="448010" y="0"/>
                </a:cubicBezTo>
                <a:cubicBezTo>
                  <a:pt x="619709" y="8420"/>
                  <a:pt x="676975" y="11749"/>
                  <a:pt x="804783" y="0"/>
                </a:cubicBezTo>
                <a:cubicBezTo>
                  <a:pt x="853478" y="-1873"/>
                  <a:pt x="898080" y="39986"/>
                  <a:pt x="896020" y="91237"/>
                </a:cubicBezTo>
                <a:cubicBezTo>
                  <a:pt x="891219" y="239740"/>
                  <a:pt x="888542" y="282940"/>
                  <a:pt x="896020" y="456174"/>
                </a:cubicBezTo>
                <a:cubicBezTo>
                  <a:pt x="889490" y="515616"/>
                  <a:pt x="864801" y="545383"/>
                  <a:pt x="804783" y="547411"/>
                </a:cubicBezTo>
                <a:cubicBezTo>
                  <a:pt x="705021" y="555920"/>
                  <a:pt x="549568" y="558347"/>
                  <a:pt x="462281" y="547411"/>
                </a:cubicBezTo>
                <a:cubicBezTo>
                  <a:pt x="374994" y="536475"/>
                  <a:pt x="217163" y="544409"/>
                  <a:pt x="91237" y="547411"/>
                </a:cubicBezTo>
                <a:cubicBezTo>
                  <a:pt x="47608" y="557958"/>
                  <a:pt x="-1039" y="511300"/>
                  <a:pt x="0" y="456174"/>
                </a:cubicBezTo>
                <a:cubicBezTo>
                  <a:pt x="-2718" y="291629"/>
                  <a:pt x="-1802" y="220426"/>
                  <a:pt x="0" y="912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%60.0</a:t>
            </a:r>
            <a:endParaRPr lang="en-US" sz="14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3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950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بناء المحفظة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3179723" y="379195"/>
            <a:ext cx="3507282" cy="399590"/>
          </a:xfrm>
          <a:custGeom>
            <a:avLst/>
            <a:gdLst>
              <a:gd name="connsiteX0" fmla="*/ 0 w 3507282"/>
              <a:gd name="connsiteY0" fmla="*/ 66600 h 399590"/>
              <a:gd name="connsiteX1" fmla="*/ 66600 w 3507282"/>
              <a:gd name="connsiteY1" fmla="*/ 0 h 399590"/>
              <a:gd name="connsiteX2" fmla="*/ 707676 w 3507282"/>
              <a:gd name="connsiteY2" fmla="*/ 0 h 399590"/>
              <a:gd name="connsiteX3" fmla="*/ 1348751 w 3507282"/>
              <a:gd name="connsiteY3" fmla="*/ 0 h 399590"/>
              <a:gd name="connsiteX4" fmla="*/ 1956086 w 3507282"/>
              <a:gd name="connsiteY4" fmla="*/ 0 h 399590"/>
              <a:gd name="connsiteX5" fmla="*/ 2698384 w 3507282"/>
              <a:gd name="connsiteY5" fmla="*/ 0 h 399590"/>
              <a:gd name="connsiteX6" fmla="*/ 3440682 w 3507282"/>
              <a:gd name="connsiteY6" fmla="*/ 0 h 399590"/>
              <a:gd name="connsiteX7" fmla="*/ 3507282 w 3507282"/>
              <a:gd name="connsiteY7" fmla="*/ 66600 h 399590"/>
              <a:gd name="connsiteX8" fmla="*/ 3507282 w 3507282"/>
              <a:gd name="connsiteY8" fmla="*/ 332990 h 399590"/>
              <a:gd name="connsiteX9" fmla="*/ 3440682 w 3507282"/>
              <a:gd name="connsiteY9" fmla="*/ 399590 h 399590"/>
              <a:gd name="connsiteX10" fmla="*/ 2698384 w 3507282"/>
              <a:gd name="connsiteY10" fmla="*/ 399590 h 399590"/>
              <a:gd name="connsiteX11" fmla="*/ 2057308 w 3507282"/>
              <a:gd name="connsiteY11" fmla="*/ 399590 h 399590"/>
              <a:gd name="connsiteX12" fmla="*/ 1483714 w 3507282"/>
              <a:gd name="connsiteY12" fmla="*/ 399590 h 399590"/>
              <a:gd name="connsiteX13" fmla="*/ 741416 w 3507282"/>
              <a:gd name="connsiteY13" fmla="*/ 399590 h 399590"/>
              <a:gd name="connsiteX14" fmla="*/ 66600 w 3507282"/>
              <a:gd name="connsiteY14" fmla="*/ 399590 h 399590"/>
              <a:gd name="connsiteX15" fmla="*/ 0 w 3507282"/>
              <a:gd name="connsiteY15" fmla="*/ 332990 h 399590"/>
              <a:gd name="connsiteX16" fmla="*/ 0 w 3507282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7282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78345" y="-25033"/>
                  <a:pt x="512813" y="-20855"/>
                  <a:pt x="707676" y="0"/>
                </a:cubicBezTo>
                <a:cubicBezTo>
                  <a:pt x="902539" y="20855"/>
                  <a:pt x="1152953" y="-26341"/>
                  <a:pt x="1348751" y="0"/>
                </a:cubicBezTo>
                <a:cubicBezTo>
                  <a:pt x="1544549" y="26341"/>
                  <a:pt x="1798541" y="15671"/>
                  <a:pt x="1956086" y="0"/>
                </a:cubicBezTo>
                <a:cubicBezTo>
                  <a:pt x="2113631" y="-15671"/>
                  <a:pt x="2424590" y="13492"/>
                  <a:pt x="2698384" y="0"/>
                </a:cubicBezTo>
                <a:cubicBezTo>
                  <a:pt x="2972178" y="-13492"/>
                  <a:pt x="3208423" y="28995"/>
                  <a:pt x="3440682" y="0"/>
                </a:cubicBezTo>
                <a:cubicBezTo>
                  <a:pt x="3480593" y="-1402"/>
                  <a:pt x="3507804" y="28693"/>
                  <a:pt x="3507282" y="66600"/>
                </a:cubicBezTo>
                <a:cubicBezTo>
                  <a:pt x="3515051" y="190006"/>
                  <a:pt x="3520088" y="260984"/>
                  <a:pt x="3507282" y="332990"/>
                </a:cubicBezTo>
                <a:cubicBezTo>
                  <a:pt x="3506493" y="366734"/>
                  <a:pt x="3475377" y="397526"/>
                  <a:pt x="3440682" y="399590"/>
                </a:cubicBezTo>
                <a:cubicBezTo>
                  <a:pt x="3279984" y="434768"/>
                  <a:pt x="3030966" y="370596"/>
                  <a:pt x="2698384" y="399590"/>
                </a:cubicBezTo>
                <a:cubicBezTo>
                  <a:pt x="2365802" y="428584"/>
                  <a:pt x="2292250" y="409854"/>
                  <a:pt x="2057308" y="399590"/>
                </a:cubicBezTo>
                <a:cubicBezTo>
                  <a:pt x="1822366" y="389326"/>
                  <a:pt x="1738981" y="403448"/>
                  <a:pt x="1483714" y="399590"/>
                </a:cubicBezTo>
                <a:cubicBezTo>
                  <a:pt x="1228447" y="395732"/>
                  <a:pt x="947050" y="417125"/>
                  <a:pt x="741416" y="399590"/>
                </a:cubicBezTo>
                <a:cubicBezTo>
                  <a:pt x="535782" y="382055"/>
                  <a:pt x="355022" y="366949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50728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6254" y="3699"/>
                  <a:pt x="452987" y="-27965"/>
                  <a:pt x="741416" y="0"/>
                </a:cubicBezTo>
                <a:cubicBezTo>
                  <a:pt x="1029845" y="27965"/>
                  <a:pt x="1275909" y="17"/>
                  <a:pt x="1483714" y="0"/>
                </a:cubicBezTo>
                <a:cubicBezTo>
                  <a:pt x="1691519" y="-17"/>
                  <a:pt x="1862498" y="-30122"/>
                  <a:pt x="2226012" y="0"/>
                </a:cubicBezTo>
                <a:cubicBezTo>
                  <a:pt x="2589526" y="30122"/>
                  <a:pt x="2922215" y="53513"/>
                  <a:pt x="3440682" y="0"/>
                </a:cubicBezTo>
                <a:cubicBezTo>
                  <a:pt x="3479797" y="-7821"/>
                  <a:pt x="3511108" y="32516"/>
                  <a:pt x="3507282" y="66600"/>
                </a:cubicBezTo>
                <a:cubicBezTo>
                  <a:pt x="3512201" y="171387"/>
                  <a:pt x="3500244" y="238546"/>
                  <a:pt x="3507282" y="332990"/>
                </a:cubicBezTo>
                <a:cubicBezTo>
                  <a:pt x="3501597" y="374967"/>
                  <a:pt x="3474603" y="401575"/>
                  <a:pt x="3440682" y="399590"/>
                </a:cubicBezTo>
                <a:cubicBezTo>
                  <a:pt x="3235163" y="426375"/>
                  <a:pt x="2965458" y="405362"/>
                  <a:pt x="2765866" y="399590"/>
                </a:cubicBezTo>
                <a:cubicBezTo>
                  <a:pt x="2566274" y="393818"/>
                  <a:pt x="2365886" y="373235"/>
                  <a:pt x="2192272" y="399590"/>
                </a:cubicBezTo>
                <a:cubicBezTo>
                  <a:pt x="2018658" y="425945"/>
                  <a:pt x="1741203" y="406738"/>
                  <a:pt x="1551196" y="399590"/>
                </a:cubicBezTo>
                <a:cubicBezTo>
                  <a:pt x="1361189" y="392442"/>
                  <a:pt x="1102978" y="390372"/>
                  <a:pt x="808898" y="399590"/>
                </a:cubicBezTo>
                <a:cubicBezTo>
                  <a:pt x="514818" y="408808"/>
                  <a:pt x="326501" y="382106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الأرباح الرأسمالية لسوق الأسهم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2C08-BA51-494A-BB86-4D3A1924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5" y="1157979"/>
            <a:ext cx="3387907" cy="518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9B841-A9B5-6881-1D8D-84F45172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14" y="1120447"/>
            <a:ext cx="2568182" cy="52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6948219" y="1282143"/>
            <a:ext cx="1372044" cy="399590"/>
          </a:xfrm>
          <a:custGeom>
            <a:avLst/>
            <a:gdLst>
              <a:gd name="connsiteX0" fmla="*/ 0 w 1372044"/>
              <a:gd name="connsiteY0" fmla="*/ 66600 h 399590"/>
              <a:gd name="connsiteX1" fmla="*/ 66600 w 1372044"/>
              <a:gd name="connsiteY1" fmla="*/ 0 h 399590"/>
              <a:gd name="connsiteX2" fmla="*/ 661245 w 1372044"/>
              <a:gd name="connsiteY2" fmla="*/ 0 h 399590"/>
              <a:gd name="connsiteX3" fmla="*/ 1305444 w 1372044"/>
              <a:gd name="connsiteY3" fmla="*/ 0 h 399590"/>
              <a:gd name="connsiteX4" fmla="*/ 1372044 w 1372044"/>
              <a:gd name="connsiteY4" fmla="*/ 66600 h 399590"/>
              <a:gd name="connsiteX5" fmla="*/ 1372044 w 1372044"/>
              <a:gd name="connsiteY5" fmla="*/ 332990 h 399590"/>
              <a:gd name="connsiteX6" fmla="*/ 1305444 w 1372044"/>
              <a:gd name="connsiteY6" fmla="*/ 399590 h 399590"/>
              <a:gd name="connsiteX7" fmla="*/ 710799 w 1372044"/>
              <a:gd name="connsiteY7" fmla="*/ 399590 h 399590"/>
              <a:gd name="connsiteX8" fmla="*/ 66600 w 1372044"/>
              <a:gd name="connsiteY8" fmla="*/ 399590 h 399590"/>
              <a:gd name="connsiteX9" fmla="*/ 0 w 1372044"/>
              <a:gd name="connsiteY9" fmla="*/ 332990 h 399590"/>
              <a:gd name="connsiteX10" fmla="*/ 0 w 1372044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044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3241" y="27387"/>
                  <a:pt x="439272" y="-10235"/>
                  <a:pt x="661245" y="0"/>
                </a:cubicBezTo>
                <a:cubicBezTo>
                  <a:pt x="883219" y="10235"/>
                  <a:pt x="1096879" y="25625"/>
                  <a:pt x="1305444" y="0"/>
                </a:cubicBezTo>
                <a:cubicBezTo>
                  <a:pt x="1343068" y="-5652"/>
                  <a:pt x="1376345" y="30923"/>
                  <a:pt x="1372044" y="66600"/>
                </a:cubicBezTo>
                <a:cubicBezTo>
                  <a:pt x="1382884" y="142846"/>
                  <a:pt x="1381713" y="251105"/>
                  <a:pt x="1372044" y="332990"/>
                </a:cubicBezTo>
                <a:cubicBezTo>
                  <a:pt x="1367599" y="369336"/>
                  <a:pt x="1345125" y="398165"/>
                  <a:pt x="1305444" y="399590"/>
                </a:cubicBezTo>
                <a:cubicBezTo>
                  <a:pt x="1092132" y="407756"/>
                  <a:pt x="969895" y="411332"/>
                  <a:pt x="710799" y="399590"/>
                </a:cubicBezTo>
                <a:cubicBezTo>
                  <a:pt x="451704" y="387848"/>
                  <a:pt x="383013" y="4147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20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319" y="28066"/>
                  <a:pt x="511339" y="-4929"/>
                  <a:pt x="686022" y="0"/>
                </a:cubicBezTo>
                <a:cubicBezTo>
                  <a:pt x="860705" y="4929"/>
                  <a:pt x="998269" y="20992"/>
                  <a:pt x="1305444" y="0"/>
                </a:cubicBezTo>
                <a:cubicBezTo>
                  <a:pt x="1336520" y="-6310"/>
                  <a:pt x="1377482" y="27542"/>
                  <a:pt x="1372044" y="66600"/>
                </a:cubicBezTo>
                <a:cubicBezTo>
                  <a:pt x="1370350" y="189726"/>
                  <a:pt x="1377643" y="245350"/>
                  <a:pt x="1372044" y="332990"/>
                </a:cubicBezTo>
                <a:cubicBezTo>
                  <a:pt x="1367729" y="375755"/>
                  <a:pt x="1348124" y="398348"/>
                  <a:pt x="1305444" y="399590"/>
                </a:cubicBezTo>
                <a:cubicBezTo>
                  <a:pt x="1016702" y="386595"/>
                  <a:pt x="863825" y="381818"/>
                  <a:pt x="710799" y="399590"/>
                </a:cubicBezTo>
                <a:cubicBezTo>
                  <a:pt x="557774" y="417362"/>
                  <a:pt x="276961" y="39189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Gross Margin</a:t>
            </a:r>
            <a:endParaRPr lang="en-US" sz="105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9EFF41-0DD3-063B-7A46-BAD295B4F0AF}"/>
              </a:ext>
            </a:extLst>
          </p:cNvPr>
          <p:cNvSpPr/>
          <p:nvPr/>
        </p:nvSpPr>
        <p:spPr>
          <a:xfrm>
            <a:off x="7830071" y="765984"/>
            <a:ext cx="1763704" cy="399590"/>
          </a:xfrm>
          <a:custGeom>
            <a:avLst/>
            <a:gdLst>
              <a:gd name="connsiteX0" fmla="*/ 0 w 1763704"/>
              <a:gd name="connsiteY0" fmla="*/ 66600 h 399590"/>
              <a:gd name="connsiteX1" fmla="*/ 66600 w 1763704"/>
              <a:gd name="connsiteY1" fmla="*/ 0 h 399590"/>
              <a:gd name="connsiteX2" fmla="*/ 626406 w 1763704"/>
              <a:gd name="connsiteY2" fmla="*/ 0 h 399590"/>
              <a:gd name="connsiteX3" fmla="*/ 1186213 w 1763704"/>
              <a:gd name="connsiteY3" fmla="*/ 0 h 399590"/>
              <a:gd name="connsiteX4" fmla="*/ 1697104 w 1763704"/>
              <a:gd name="connsiteY4" fmla="*/ 0 h 399590"/>
              <a:gd name="connsiteX5" fmla="*/ 1763704 w 1763704"/>
              <a:gd name="connsiteY5" fmla="*/ 66600 h 399590"/>
              <a:gd name="connsiteX6" fmla="*/ 1763704 w 1763704"/>
              <a:gd name="connsiteY6" fmla="*/ 332990 h 399590"/>
              <a:gd name="connsiteX7" fmla="*/ 1697104 w 1763704"/>
              <a:gd name="connsiteY7" fmla="*/ 399590 h 399590"/>
              <a:gd name="connsiteX8" fmla="*/ 1137298 w 1763704"/>
              <a:gd name="connsiteY8" fmla="*/ 399590 h 399590"/>
              <a:gd name="connsiteX9" fmla="*/ 577491 w 1763704"/>
              <a:gd name="connsiteY9" fmla="*/ 399590 h 399590"/>
              <a:gd name="connsiteX10" fmla="*/ 66600 w 1763704"/>
              <a:gd name="connsiteY10" fmla="*/ 399590 h 399590"/>
              <a:gd name="connsiteX11" fmla="*/ 0 w 1763704"/>
              <a:gd name="connsiteY11" fmla="*/ 332990 h 399590"/>
              <a:gd name="connsiteX12" fmla="*/ 0 w 176370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70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3326" y="16343"/>
                  <a:pt x="498137" y="-12000"/>
                  <a:pt x="626406" y="0"/>
                </a:cubicBezTo>
                <a:cubicBezTo>
                  <a:pt x="754675" y="12000"/>
                  <a:pt x="952249" y="-3696"/>
                  <a:pt x="1186213" y="0"/>
                </a:cubicBezTo>
                <a:cubicBezTo>
                  <a:pt x="1420177" y="3696"/>
                  <a:pt x="1520271" y="7429"/>
                  <a:pt x="1697104" y="0"/>
                </a:cubicBezTo>
                <a:cubicBezTo>
                  <a:pt x="1729441" y="-436"/>
                  <a:pt x="1766603" y="28393"/>
                  <a:pt x="1763704" y="66600"/>
                </a:cubicBezTo>
                <a:cubicBezTo>
                  <a:pt x="1773178" y="138300"/>
                  <a:pt x="1751212" y="226928"/>
                  <a:pt x="1763704" y="332990"/>
                </a:cubicBezTo>
                <a:cubicBezTo>
                  <a:pt x="1754882" y="369513"/>
                  <a:pt x="1733406" y="398583"/>
                  <a:pt x="1697104" y="399590"/>
                </a:cubicBezTo>
                <a:cubicBezTo>
                  <a:pt x="1514578" y="372377"/>
                  <a:pt x="1360012" y="397202"/>
                  <a:pt x="1137298" y="399590"/>
                </a:cubicBezTo>
                <a:cubicBezTo>
                  <a:pt x="914584" y="401978"/>
                  <a:pt x="743059" y="407048"/>
                  <a:pt x="577491" y="399590"/>
                </a:cubicBezTo>
                <a:cubicBezTo>
                  <a:pt x="411923" y="392132"/>
                  <a:pt x="292129" y="41942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6370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1161" y="23549"/>
                  <a:pt x="345896" y="22328"/>
                  <a:pt x="610101" y="0"/>
                </a:cubicBezTo>
                <a:cubicBezTo>
                  <a:pt x="874306" y="-22328"/>
                  <a:pt x="916923" y="8189"/>
                  <a:pt x="1186213" y="0"/>
                </a:cubicBezTo>
                <a:cubicBezTo>
                  <a:pt x="1455503" y="-8189"/>
                  <a:pt x="1541626" y="-16297"/>
                  <a:pt x="1697104" y="0"/>
                </a:cubicBezTo>
                <a:cubicBezTo>
                  <a:pt x="1731342" y="3418"/>
                  <a:pt x="1763458" y="25716"/>
                  <a:pt x="1763704" y="66600"/>
                </a:cubicBezTo>
                <a:cubicBezTo>
                  <a:pt x="1764322" y="163177"/>
                  <a:pt x="1769655" y="233743"/>
                  <a:pt x="1763704" y="332990"/>
                </a:cubicBezTo>
                <a:cubicBezTo>
                  <a:pt x="1757547" y="368193"/>
                  <a:pt x="1733068" y="398983"/>
                  <a:pt x="1697104" y="399590"/>
                </a:cubicBezTo>
                <a:cubicBezTo>
                  <a:pt x="1570998" y="422829"/>
                  <a:pt x="1326262" y="396219"/>
                  <a:pt x="1137298" y="399590"/>
                </a:cubicBezTo>
                <a:cubicBezTo>
                  <a:pt x="948334" y="402961"/>
                  <a:pt x="734636" y="381708"/>
                  <a:pt x="577491" y="399590"/>
                </a:cubicBezTo>
                <a:cubicBezTo>
                  <a:pt x="420346" y="417472"/>
                  <a:pt x="197452" y="4016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Last 50 Years 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2E6F89-B369-D675-9166-47F37D4B9518}"/>
              </a:ext>
            </a:extLst>
          </p:cNvPr>
          <p:cNvSpPr/>
          <p:nvPr/>
        </p:nvSpPr>
        <p:spPr>
          <a:xfrm>
            <a:off x="7008102" y="1798302"/>
            <a:ext cx="1372044" cy="399590"/>
          </a:xfrm>
          <a:custGeom>
            <a:avLst/>
            <a:gdLst>
              <a:gd name="connsiteX0" fmla="*/ 0 w 1372044"/>
              <a:gd name="connsiteY0" fmla="*/ 66600 h 399590"/>
              <a:gd name="connsiteX1" fmla="*/ 66600 w 1372044"/>
              <a:gd name="connsiteY1" fmla="*/ 0 h 399590"/>
              <a:gd name="connsiteX2" fmla="*/ 661245 w 1372044"/>
              <a:gd name="connsiteY2" fmla="*/ 0 h 399590"/>
              <a:gd name="connsiteX3" fmla="*/ 1305444 w 1372044"/>
              <a:gd name="connsiteY3" fmla="*/ 0 h 399590"/>
              <a:gd name="connsiteX4" fmla="*/ 1372044 w 1372044"/>
              <a:gd name="connsiteY4" fmla="*/ 66600 h 399590"/>
              <a:gd name="connsiteX5" fmla="*/ 1372044 w 1372044"/>
              <a:gd name="connsiteY5" fmla="*/ 332990 h 399590"/>
              <a:gd name="connsiteX6" fmla="*/ 1305444 w 1372044"/>
              <a:gd name="connsiteY6" fmla="*/ 399590 h 399590"/>
              <a:gd name="connsiteX7" fmla="*/ 710799 w 1372044"/>
              <a:gd name="connsiteY7" fmla="*/ 399590 h 399590"/>
              <a:gd name="connsiteX8" fmla="*/ 66600 w 1372044"/>
              <a:gd name="connsiteY8" fmla="*/ 399590 h 399590"/>
              <a:gd name="connsiteX9" fmla="*/ 0 w 1372044"/>
              <a:gd name="connsiteY9" fmla="*/ 332990 h 399590"/>
              <a:gd name="connsiteX10" fmla="*/ 0 w 1372044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044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3241" y="27387"/>
                  <a:pt x="439272" y="-10235"/>
                  <a:pt x="661245" y="0"/>
                </a:cubicBezTo>
                <a:cubicBezTo>
                  <a:pt x="883219" y="10235"/>
                  <a:pt x="1096879" y="25625"/>
                  <a:pt x="1305444" y="0"/>
                </a:cubicBezTo>
                <a:cubicBezTo>
                  <a:pt x="1343068" y="-5652"/>
                  <a:pt x="1376345" y="30923"/>
                  <a:pt x="1372044" y="66600"/>
                </a:cubicBezTo>
                <a:cubicBezTo>
                  <a:pt x="1382884" y="142846"/>
                  <a:pt x="1381713" y="251105"/>
                  <a:pt x="1372044" y="332990"/>
                </a:cubicBezTo>
                <a:cubicBezTo>
                  <a:pt x="1367599" y="369336"/>
                  <a:pt x="1345125" y="398165"/>
                  <a:pt x="1305444" y="399590"/>
                </a:cubicBezTo>
                <a:cubicBezTo>
                  <a:pt x="1092132" y="407756"/>
                  <a:pt x="969895" y="411332"/>
                  <a:pt x="710799" y="399590"/>
                </a:cubicBezTo>
                <a:cubicBezTo>
                  <a:pt x="451704" y="387848"/>
                  <a:pt x="383013" y="4147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20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319" y="28066"/>
                  <a:pt x="511339" y="-4929"/>
                  <a:pt x="686022" y="0"/>
                </a:cubicBezTo>
                <a:cubicBezTo>
                  <a:pt x="860705" y="4929"/>
                  <a:pt x="998269" y="20992"/>
                  <a:pt x="1305444" y="0"/>
                </a:cubicBezTo>
                <a:cubicBezTo>
                  <a:pt x="1336520" y="-6310"/>
                  <a:pt x="1377482" y="27542"/>
                  <a:pt x="1372044" y="66600"/>
                </a:cubicBezTo>
                <a:cubicBezTo>
                  <a:pt x="1370350" y="189726"/>
                  <a:pt x="1377643" y="245350"/>
                  <a:pt x="1372044" y="332990"/>
                </a:cubicBezTo>
                <a:cubicBezTo>
                  <a:pt x="1367729" y="375755"/>
                  <a:pt x="1348124" y="398348"/>
                  <a:pt x="1305444" y="399590"/>
                </a:cubicBezTo>
                <a:cubicBezTo>
                  <a:pt x="1016702" y="386595"/>
                  <a:pt x="863825" y="381818"/>
                  <a:pt x="710799" y="399590"/>
                </a:cubicBezTo>
                <a:cubicBezTo>
                  <a:pt x="557774" y="417362"/>
                  <a:pt x="276961" y="39189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41.25 %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2C2D5B-3CE7-33AB-F5BE-E25A27307AA3}"/>
              </a:ext>
            </a:extLst>
          </p:cNvPr>
          <p:cNvSpPr/>
          <p:nvPr/>
        </p:nvSpPr>
        <p:spPr>
          <a:xfrm>
            <a:off x="8563246" y="1282143"/>
            <a:ext cx="926802" cy="399590"/>
          </a:xfrm>
          <a:custGeom>
            <a:avLst/>
            <a:gdLst>
              <a:gd name="connsiteX0" fmla="*/ 0 w 926802"/>
              <a:gd name="connsiteY0" fmla="*/ 66600 h 399590"/>
              <a:gd name="connsiteX1" fmla="*/ 66600 w 926802"/>
              <a:gd name="connsiteY1" fmla="*/ 0 h 399590"/>
              <a:gd name="connsiteX2" fmla="*/ 447529 w 926802"/>
              <a:gd name="connsiteY2" fmla="*/ 0 h 399590"/>
              <a:gd name="connsiteX3" fmla="*/ 860202 w 926802"/>
              <a:gd name="connsiteY3" fmla="*/ 0 h 399590"/>
              <a:gd name="connsiteX4" fmla="*/ 926802 w 926802"/>
              <a:gd name="connsiteY4" fmla="*/ 66600 h 399590"/>
              <a:gd name="connsiteX5" fmla="*/ 926802 w 926802"/>
              <a:gd name="connsiteY5" fmla="*/ 332990 h 399590"/>
              <a:gd name="connsiteX6" fmla="*/ 860202 w 926802"/>
              <a:gd name="connsiteY6" fmla="*/ 399590 h 399590"/>
              <a:gd name="connsiteX7" fmla="*/ 479273 w 926802"/>
              <a:gd name="connsiteY7" fmla="*/ 399590 h 399590"/>
              <a:gd name="connsiteX8" fmla="*/ 66600 w 926802"/>
              <a:gd name="connsiteY8" fmla="*/ 399590 h 399590"/>
              <a:gd name="connsiteX9" fmla="*/ 0 w 926802"/>
              <a:gd name="connsiteY9" fmla="*/ 332990 h 399590"/>
              <a:gd name="connsiteX10" fmla="*/ 0 w 92680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80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9448" y="-16456"/>
                  <a:pt x="347193" y="-13328"/>
                  <a:pt x="447529" y="0"/>
                </a:cubicBezTo>
                <a:cubicBezTo>
                  <a:pt x="547865" y="13328"/>
                  <a:pt x="700580" y="-8271"/>
                  <a:pt x="860202" y="0"/>
                </a:cubicBezTo>
                <a:cubicBezTo>
                  <a:pt x="897826" y="-5652"/>
                  <a:pt x="931103" y="30923"/>
                  <a:pt x="926802" y="66600"/>
                </a:cubicBezTo>
                <a:cubicBezTo>
                  <a:pt x="937642" y="142846"/>
                  <a:pt x="936471" y="251105"/>
                  <a:pt x="926802" y="332990"/>
                </a:cubicBezTo>
                <a:cubicBezTo>
                  <a:pt x="922357" y="369336"/>
                  <a:pt x="899883" y="398165"/>
                  <a:pt x="860202" y="399590"/>
                </a:cubicBezTo>
                <a:cubicBezTo>
                  <a:pt x="675948" y="397210"/>
                  <a:pt x="663528" y="385341"/>
                  <a:pt x="479273" y="399590"/>
                </a:cubicBezTo>
                <a:cubicBezTo>
                  <a:pt x="295018" y="413839"/>
                  <a:pt x="246556" y="38507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2680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2644" y="19492"/>
                  <a:pt x="368252" y="-3265"/>
                  <a:pt x="463401" y="0"/>
                </a:cubicBezTo>
                <a:cubicBezTo>
                  <a:pt x="558550" y="3265"/>
                  <a:pt x="685754" y="1190"/>
                  <a:pt x="860202" y="0"/>
                </a:cubicBezTo>
                <a:cubicBezTo>
                  <a:pt x="891278" y="-6310"/>
                  <a:pt x="932240" y="27542"/>
                  <a:pt x="926802" y="66600"/>
                </a:cubicBezTo>
                <a:cubicBezTo>
                  <a:pt x="925108" y="189726"/>
                  <a:pt x="932401" y="245350"/>
                  <a:pt x="926802" y="332990"/>
                </a:cubicBezTo>
                <a:cubicBezTo>
                  <a:pt x="922487" y="375755"/>
                  <a:pt x="902882" y="398348"/>
                  <a:pt x="860202" y="399590"/>
                </a:cubicBezTo>
                <a:cubicBezTo>
                  <a:pt x="675393" y="401443"/>
                  <a:pt x="578246" y="389557"/>
                  <a:pt x="479273" y="399590"/>
                </a:cubicBezTo>
                <a:cubicBezTo>
                  <a:pt x="380300" y="409623"/>
                  <a:pt x="156185" y="38499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 Margin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1DC4E1-FF35-127F-E49B-F6E293415293}"/>
              </a:ext>
            </a:extLst>
          </p:cNvPr>
          <p:cNvSpPr/>
          <p:nvPr/>
        </p:nvSpPr>
        <p:spPr>
          <a:xfrm>
            <a:off x="8563246" y="1798302"/>
            <a:ext cx="926802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70D23C-7F7E-5540-313A-5C9FF6989F5F}"/>
              </a:ext>
            </a:extLst>
          </p:cNvPr>
          <p:cNvSpPr/>
          <p:nvPr/>
        </p:nvSpPr>
        <p:spPr>
          <a:xfrm>
            <a:off x="9593775" y="1287644"/>
            <a:ext cx="926802" cy="399590"/>
          </a:xfrm>
          <a:custGeom>
            <a:avLst/>
            <a:gdLst>
              <a:gd name="connsiteX0" fmla="*/ 0 w 926802"/>
              <a:gd name="connsiteY0" fmla="*/ 66600 h 399590"/>
              <a:gd name="connsiteX1" fmla="*/ 66600 w 926802"/>
              <a:gd name="connsiteY1" fmla="*/ 0 h 399590"/>
              <a:gd name="connsiteX2" fmla="*/ 447529 w 926802"/>
              <a:gd name="connsiteY2" fmla="*/ 0 h 399590"/>
              <a:gd name="connsiteX3" fmla="*/ 860202 w 926802"/>
              <a:gd name="connsiteY3" fmla="*/ 0 h 399590"/>
              <a:gd name="connsiteX4" fmla="*/ 926802 w 926802"/>
              <a:gd name="connsiteY4" fmla="*/ 66600 h 399590"/>
              <a:gd name="connsiteX5" fmla="*/ 926802 w 926802"/>
              <a:gd name="connsiteY5" fmla="*/ 332990 h 399590"/>
              <a:gd name="connsiteX6" fmla="*/ 860202 w 926802"/>
              <a:gd name="connsiteY6" fmla="*/ 399590 h 399590"/>
              <a:gd name="connsiteX7" fmla="*/ 479273 w 926802"/>
              <a:gd name="connsiteY7" fmla="*/ 399590 h 399590"/>
              <a:gd name="connsiteX8" fmla="*/ 66600 w 926802"/>
              <a:gd name="connsiteY8" fmla="*/ 399590 h 399590"/>
              <a:gd name="connsiteX9" fmla="*/ 0 w 926802"/>
              <a:gd name="connsiteY9" fmla="*/ 332990 h 399590"/>
              <a:gd name="connsiteX10" fmla="*/ 0 w 92680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80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9448" y="-16456"/>
                  <a:pt x="347193" y="-13328"/>
                  <a:pt x="447529" y="0"/>
                </a:cubicBezTo>
                <a:cubicBezTo>
                  <a:pt x="547865" y="13328"/>
                  <a:pt x="700580" y="-8271"/>
                  <a:pt x="860202" y="0"/>
                </a:cubicBezTo>
                <a:cubicBezTo>
                  <a:pt x="897826" y="-5652"/>
                  <a:pt x="931103" y="30923"/>
                  <a:pt x="926802" y="66600"/>
                </a:cubicBezTo>
                <a:cubicBezTo>
                  <a:pt x="937642" y="142846"/>
                  <a:pt x="936471" y="251105"/>
                  <a:pt x="926802" y="332990"/>
                </a:cubicBezTo>
                <a:cubicBezTo>
                  <a:pt x="922357" y="369336"/>
                  <a:pt x="899883" y="398165"/>
                  <a:pt x="860202" y="399590"/>
                </a:cubicBezTo>
                <a:cubicBezTo>
                  <a:pt x="675948" y="397210"/>
                  <a:pt x="663528" y="385341"/>
                  <a:pt x="479273" y="399590"/>
                </a:cubicBezTo>
                <a:cubicBezTo>
                  <a:pt x="295018" y="413839"/>
                  <a:pt x="246556" y="38507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2680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2644" y="19492"/>
                  <a:pt x="368252" y="-3265"/>
                  <a:pt x="463401" y="0"/>
                </a:cubicBezTo>
                <a:cubicBezTo>
                  <a:pt x="558550" y="3265"/>
                  <a:pt x="685754" y="1190"/>
                  <a:pt x="860202" y="0"/>
                </a:cubicBezTo>
                <a:cubicBezTo>
                  <a:pt x="891278" y="-6310"/>
                  <a:pt x="932240" y="27542"/>
                  <a:pt x="926802" y="66600"/>
                </a:cubicBezTo>
                <a:cubicBezTo>
                  <a:pt x="925108" y="189726"/>
                  <a:pt x="932401" y="245350"/>
                  <a:pt x="926802" y="332990"/>
                </a:cubicBezTo>
                <a:cubicBezTo>
                  <a:pt x="922487" y="375755"/>
                  <a:pt x="902882" y="398348"/>
                  <a:pt x="860202" y="399590"/>
                </a:cubicBezTo>
                <a:cubicBezTo>
                  <a:pt x="675393" y="401443"/>
                  <a:pt x="578246" y="389557"/>
                  <a:pt x="479273" y="399590"/>
                </a:cubicBezTo>
                <a:cubicBezTo>
                  <a:pt x="380300" y="409623"/>
                  <a:pt x="156185" y="38499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 Tax Margin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49EDDB-1F4F-99D1-4A04-9D4E9C61816A}"/>
              </a:ext>
            </a:extLst>
          </p:cNvPr>
          <p:cNvSpPr/>
          <p:nvPr/>
        </p:nvSpPr>
        <p:spPr>
          <a:xfrm>
            <a:off x="9673148" y="1809304"/>
            <a:ext cx="926802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12.44 %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38D0F6-7D35-75FD-6BBE-35F0EDC80C3A}"/>
              </a:ext>
            </a:extLst>
          </p:cNvPr>
          <p:cNvSpPr/>
          <p:nvPr/>
        </p:nvSpPr>
        <p:spPr>
          <a:xfrm>
            <a:off x="10662541" y="1272521"/>
            <a:ext cx="926802" cy="399590"/>
          </a:xfrm>
          <a:custGeom>
            <a:avLst/>
            <a:gdLst>
              <a:gd name="connsiteX0" fmla="*/ 0 w 926802"/>
              <a:gd name="connsiteY0" fmla="*/ 66600 h 399590"/>
              <a:gd name="connsiteX1" fmla="*/ 66600 w 926802"/>
              <a:gd name="connsiteY1" fmla="*/ 0 h 399590"/>
              <a:gd name="connsiteX2" fmla="*/ 447529 w 926802"/>
              <a:gd name="connsiteY2" fmla="*/ 0 h 399590"/>
              <a:gd name="connsiteX3" fmla="*/ 860202 w 926802"/>
              <a:gd name="connsiteY3" fmla="*/ 0 h 399590"/>
              <a:gd name="connsiteX4" fmla="*/ 926802 w 926802"/>
              <a:gd name="connsiteY4" fmla="*/ 66600 h 399590"/>
              <a:gd name="connsiteX5" fmla="*/ 926802 w 926802"/>
              <a:gd name="connsiteY5" fmla="*/ 332990 h 399590"/>
              <a:gd name="connsiteX6" fmla="*/ 860202 w 926802"/>
              <a:gd name="connsiteY6" fmla="*/ 399590 h 399590"/>
              <a:gd name="connsiteX7" fmla="*/ 479273 w 926802"/>
              <a:gd name="connsiteY7" fmla="*/ 399590 h 399590"/>
              <a:gd name="connsiteX8" fmla="*/ 66600 w 926802"/>
              <a:gd name="connsiteY8" fmla="*/ 399590 h 399590"/>
              <a:gd name="connsiteX9" fmla="*/ 0 w 926802"/>
              <a:gd name="connsiteY9" fmla="*/ 332990 h 399590"/>
              <a:gd name="connsiteX10" fmla="*/ 0 w 926802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802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09448" y="-16456"/>
                  <a:pt x="347193" y="-13328"/>
                  <a:pt x="447529" y="0"/>
                </a:cubicBezTo>
                <a:cubicBezTo>
                  <a:pt x="547865" y="13328"/>
                  <a:pt x="700580" y="-8271"/>
                  <a:pt x="860202" y="0"/>
                </a:cubicBezTo>
                <a:cubicBezTo>
                  <a:pt x="897826" y="-5652"/>
                  <a:pt x="931103" y="30923"/>
                  <a:pt x="926802" y="66600"/>
                </a:cubicBezTo>
                <a:cubicBezTo>
                  <a:pt x="937642" y="142846"/>
                  <a:pt x="936471" y="251105"/>
                  <a:pt x="926802" y="332990"/>
                </a:cubicBezTo>
                <a:cubicBezTo>
                  <a:pt x="922357" y="369336"/>
                  <a:pt x="899883" y="398165"/>
                  <a:pt x="860202" y="399590"/>
                </a:cubicBezTo>
                <a:cubicBezTo>
                  <a:pt x="675948" y="397210"/>
                  <a:pt x="663528" y="385341"/>
                  <a:pt x="479273" y="399590"/>
                </a:cubicBezTo>
                <a:cubicBezTo>
                  <a:pt x="295018" y="413839"/>
                  <a:pt x="246556" y="385074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92680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2644" y="19492"/>
                  <a:pt x="368252" y="-3265"/>
                  <a:pt x="463401" y="0"/>
                </a:cubicBezTo>
                <a:cubicBezTo>
                  <a:pt x="558550" y="3265"/>
                  <a:pt x="685754" y="1190"/>
                  <a:pt x="860202" y="0"/>
                </a:cubicBezTo>
                <a:cubicBezTo>
                  <a:pt x="891278" y="-6310"/>
                  <a:pt x="932240" y="27542"/>
                  <a:pt x="926802" y="66600"/>
                </a:cubicBezTo>
                <a:cubicBezTo>
                  <a:pt x="925108" y="189726"/>
                  <a:pt x="932401" y="245350"/>
                  <a:pt x="926802" y="332990"/>
                </a:cubicBezTo>
                <a:cubicBezTo>
                  <a:pt x="922487" y="375755"/>
                  <a:pt x="902882" y="398348"/>
                  <a:pt x="860202" y="399590"/>
                </a:cubicBezTo>
                <a:cubicBezTo>
                  <a:pt x="675393" y="401443"/>
                  <a:pt x="578246" y="389557"/>
                  <a:pt x="479273" y="399590"/>
                </a:cubicBezTo>
                <a:cubicBezTo>
                  <a:pt x="380300" y="409623"/>
                  <a:pt x="156185" y="384991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Margin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091709-4028-04A8-95A4-9B4ED9D125C8}"/>
              </a:ext>
            </a:extLst>
          </p:cNvPr>
          <p:cNvSpPr/>
          <p:nvPr/>
        </p:nvSpPr>
        <p:spPr>
          <a:xfrm>
            <a:off x="10752662" y="1798302"/>
            <a:ext cx="926802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10.39 %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69F6FD-6F97-7936-8197-05F108C49CE3}"/>
              </a:ext>
            </a:extLst>
          </p:cNvPr>
          <p:cNvSpPr/>
          <p:nvPr/>
        </p:nvSpPr>
        <p:spPr>
          <a:xfrm>
            <a:off x="9915760" y="735738"/>
            <a:ext cx="1763704" cy="399590"/>
          </a:xfrm>
          <a:custGeom>
            <a:avLst/>
            <a:gdLst>
              <a:gd name="connsiteX0" fmla="*/ 0 w 1763704"/>
              <a:gd name="connsiteY0" fmla="*/ 66600 h 399590"/>
              <a:gd name="connsiteX1" fmla="*/ 66600 w 1763704"/>
              <a:gd name="connsiteY1" fmla="*/ 0 h 399590"/>
              <a:gd name="connsiteX2" fmla="*/ 626406 w 1763704"/>
              <a:gd name="connsiteY2" fmla="*/ 0 h 399590"/>
              <a:gd name="connsiteX3" fmla="*/ 1186213 w 1763704"/>
              <a:gd name="connsiteY3" fmla="*/ 0 h 399590"/>
              <a:gd name="connsiteX4" fmla="*/ 1697104 w 1763704"/>
              <a:gd name="connsiteY4" fmla="*/ 0 h 399590"/>
              <a:gd name="connsiteX5" fmla="*/ 1763704 w 1763704"/>
              <a:gd name="connsiteY5" fmla="*/ 66600 h 399590"/>
              <a:gd name="connsiteX6" fmla="*/ 1763704 w 1763704"/>
              <a:gd name="connsiteY6" fmla="*/ 332990 h 399590"/>
              <a:gd name="connsiteX7" fmla="*/ 1697104 w 1763704"/>
              <a:gd name="connsiteY7" fmla="*/ 399590 h 399590"/>
              <a:gd name="connsiteX8" fmla="*/ 1137298 w 1763704"/>
              <a:gd name="connsiteY8" fmla="*/ 399590 h 399590"/>
              <a:gd name="connsiteX9" fmla="*/ 577491 w 1763704"/>
              <a:gd name="connsiteY9" fmla="*/ 399590 h 399590"/>
              <a:gd name="connsiteX10" fmla="*/ 66600 w 1763704"/>
              <a:gd name="connsiteY10" fmla="*/ 399590 h 399590"/>
              <a:gd name="connsiteX11" fmla="*/ 0 w 1763704"/>
              <a:gd name="connsiteY11" fmla="*/ 332990 h 399590"/>
              <a:gd name="connsiteX12" fmla="*/ 0 w 1763704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704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43326" y="16343"/>
                  <a:pt x="498137" y="-12000"/>
                  <a:pt x="626406" y="0"/>
                </a:cubicBezTo>
                <a:cubicBezTo>
                  <a:pt x="754675" y="12000"/>
                  <a:pt x="952249" y="-3696"/>
                  <a:pt x="1186213" y="0"/>
                </a:cubicBezTo>
                <a:cubicBezTo>
                  <a:pt x="1420177" y="3696"/>
                  <a:pt x="1520271" y="7429"/>
                  <a:pt x="1697104" y="0"/>
                </a:cubicBezTo>
                <a:cubicBezTo>
                  <a:pt x="1729441" y="-436"/>
                  <a:pt x="1766603" y="28393"/>
                  <a:pt x="1763704" y="66600"/>
                </a:cubicBezTo>
                <a:cubicBezTo>
                  <a:pt x="1773178" y="138300"/>
                  <a:pt x="1751212" y="226928"/>
                  <a:pt x="1763704" y="332990"/>
                </a:cubicBezTo>
                <a:cubicBezTo>
                  <a:pt x="1754882" y="369513"/>
                  <a:pt x="1733406" y="398583"/>
                  <a:pt x="1697104" y="399590"/>
                </a:cubicBezTo>
                <a:cubicBezTo>
                  <a:pt x="1514578" y="372377"/>
                  <a:pt x="1360012" y="397202"/>
                  <a:pt x="1137298" y="399590"/>
                </a:cubicBezTo>
                <a:cubicBezTo>
                  <a:pt x="914584" y="401978"/>
                  <a:pt x="743059" y="407048"/>
                  <a:pt x="577491" y="399590"/>
                </a:cubicBezTo>
                <a:cubicBezTo>
                  <a:pt x="411923" y="392132"/>
                  <a:pt x="292129" y="419420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176370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1161" y="23549"/>
                  <a:pt x="345896" y="22328"/>
                  <a:pt x="610101" y="0"/>
                </a:cubicBezTo>
                <a:cubicBezTo>
                  <a:pt x="874306" y="-22328"/>
                  <a:pt x="916923" y="8189"/>
                  <a:pt x="1186213" y="0"/>
                </a:cubicBezTo>
                <a:cubicBezTo>
                  <a:pt x="1455503" y="-8189"/>
                  <a:pt x="1541626" y="-16297"/>
                  <a:pt x="1697104" y="0"/>
                </a:cubicBezTo>
                <a:cubicBezTo>
                  <a:pt x="1731342" y="3418"/>
                  <a:pt x="1763458" y="25716"/>
                  <a:pt x="1763704" y="66600"/>
                </a:cubicBezTo>
                <a:cubicBezTo>
                  <a:pt x="1764322" y="163177"/>
                  <a:pt x="1769655" y="233743"/>
                  <a:pt x="1763704" y="332990"/>
                </a:cubicBezTo>
                <a:cubicBezTo>
                  <a:pt x="1757547" y="368193"/>
                  <a:pt x="1733068" y="398983"/>
                  <a:pt x="1697104" y="399590"/>
                </a:cubicBezTo>
                <a:cubicBezTo>
                  <a:pt x="1570998" y="422829"/>
                  <a:pt x="1326262" y="396219"/>
                  <a:pt x="1137298" y="399590"/>
                </a:cubicBezTo>
                <a:cubicBezTo>
                  <a:pt x="948334" y="402961"/>
                  <a:pt x="734636" y="381708"/>
                  <a:pt x="577491" y="399590"/>
                </a:cubicBezTo>
                <a:cubicBezTo>
                  <a:pt x="420346" y="417472"/>
                  <a:pt x="197452" y="40165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SPX500</a:t>
            </a:r>
            <a:endParaRPr lang="en-US" sz="12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4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4131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GICS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576415" y="318672"/>
            <a:ext cx="3507282" cy="39959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62C08-BA51-494A-BB86-4D3A1924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1" y="1369301"/>
            <a:ext cx="3037037" cy="46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F4EA0-19D4-7068-0AD7-E0ACF10539CA}"/>
              </a:ext>
            </a:extLst>
          </p:cNvPr>
          <p:cNvSpPr/>
          <p:nvPr/>
        </p:nvSpPr>
        <p:spPr>
          <a:xfrm>
            <a:off x="5107241" y="1597696"/>
            <a:ext cx="1372044" cy="399590"/>
          </a:xfrm>
          <a:custGeom>
            <a:avLst/>
            <a:gdLst>
              <a:gd name="connsiteX0" fmla="*/ 0 w 1372044"/>
              <a:gd name="connsiteY0" fmla="*/ 66600 h 399590"/>
              <a:gd name="connsiteX1" fmla="*/ 66600 w 1372044"/>
              <a:gd name="connsiteY1" fmla="*/ 0 h 399590"/>
              <a:gd name="connsiteX2" fmla="*/ 661245 w 1372044"/>
              <a:gd name="connsiteY2" fmla="*/ 0 h 399590"/>
              <a:gd name="connsiteX3" fmla="*/ 1305444 w 1372044"/>
              <a:gd name="connsiteY3" fmla="*/ 0 h 399590"/>
              <a:gd name="connsiteX4" fmla="*/ 1372044 w 1372044"/>
              <a:gd name="connsiteY4" fmla="*/ 66600 h 399590"/>
              <a:gd name="connsiteX5" fmla="*/ 1372044 w 1372044"/>
              <a:gd name="connsiteY5" fmla="*/ 332990 h 399590"/>
              <a:gd name="connsiteX6" fmla="*/ 1305444 w 1372044"/>
              <a:gd name="connsiteY6" fmla="*/ 399590 h 399590"/>
              <a:gd name="connsiteX7" fmla="*/ 710799 w 1372044"/>
              <a:gd name="connsiteY7" fmla="*/ 399590 h 399590"/>
              <a:gd name="connsiteX8" fmla="*/ 66600 w 1372044"/>
              <a:gd name="connsiteY8" fmla="*/ 399590 h 399590"/>
              <a:gd name="connsiteX9" fmla="*/ 0 w 1372044"/>
              <a:gd name="connsiteY9" fmla="*/ 332990 h 399590"/>
              <a:gd name="connsiteX10" fmla="*/ 0 w 1372044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044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3241" y="27387"/>
                  <a:pt x="439272" y="-10235"/>
                  <a:pt x="661245" y="0"/>
                </a:cubicBezTo>
                <a:cubicBezTo>
                  <a:pt x="883219" y="10235"/>
                  <a:pt x="1096879" y="25625"/>
                  <a:pt x="1305444" y="0"/>
                </a:cubicBezTo>
                <a:cubicBezTo>
                  <a:pt x="1343068" y="-5652"/>
                  <a:pt x="1376345" y="30923"/>
                  <a:pt x="1372044" y="66600"/>
                </a:cubicBezTo>
                <a:cubicBezTo>
                  <a:pt x="1382884" y="142846"/>
                  <a:pt x="1381713" y="251105"/>
                  <a:pt x="1372044" y="332990"/>
                </a:cubicBezTo>
                <a:cubicBezTo>
                  <a:pt x="1367599" y="369336"/>
                  <a:pt x="1345125" y="398165"/>
                  <a:pt x="1305444" y="399590"/>
                </a:cubicBezTo>
                <a:cubicBezTo>
                  <a:pt x="1092132" y="407756"/>
                  <a:pt x="969895" y="411332"/>
                  <a:pt x="710799" y="399590"/>
                </a:cubicBezTo>
                <a:cubicBezTo>
                  <a:pt x="451704" y="387848"/>
                  <a:pt x="383013" y="4147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20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319" y="28066"/>
                  <a:pt x="511339" y="-4929"/>
                  <a:pt x="686022" y="0"/>
                </a:cubicBezTo>
                <a:cubicBezTo>
                  <a:pt x="860705" y="4929"/>
                  <a:pt x="998269" y="20992"/>
                  <a:pt x="1305444" y="0"/>
                </a:cubicBezTo>
                <a:cubicBezTo>
                  <a:pt x="1336520" y="-6310"/>
                  <a:pt x="1377482" y="27542"/>
                  <a:pt x="1372044" y="66600"/>
                </a:cubicBezTo>
                <a:cubicBezTo>
                  <a:pt x="1370350" y="189726"/>
                  <a:pt x="1377643" y="245350"/>
                  <a:pt x="1372044" y="332990"/>
                </a:cubicBezTo>
                <a:cubicBezTo>
                  <a:pt x="1367729" y="375755"/>
                  <a:pt x="1348124" y="398348"/>
                  <a:pt x="1305444" y="399590"/>
                </a:cubicBezTo>
                <a:cubicBezTo>
                  <a:pt x="1016702" y="386595"/>
                  <a:pt x="863825" y="381818"/>
                  <a:pt x="710799" y="399590"/>
                </a:cubicBezTo>
                <a:cubicBezTo>
                  <a:pt x="557774" y="417362"/>
                  <a:pt x="276961" y="39189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Sectors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9EFF41-0DD3-063B-7A46-BAD295B4F0AF}"/>
              </a:ext>
            </a:extLst>
          </p:cNvPr>
          <p:cNvSpPr/>
          <p:nvPr/>
        </p:nvSpPr>
        <p:spPr>
          <a:xfrm>
            <a:off x="5156507" y="958184"/>
            <a:ext cx="2645556" cy="399590"/>
          </a:xfrm>
          <a:custGeom>
            <a:avLst/>
            <a:gdLst>
              <a:gd name="connsiteX0" fmla="*/ 0 w 2645556"/>
              <a:gd name="connsiteY0" fmla="*/ 66600 h 399590"/>
              <a:gd name="connsiteX1" fmla="*/ 66600 w 2645556"/>
              <a:gd name="connsiteY1" fmla="*/ 0 h 399590"/>
              <a:gd name="connsiteX2" fmla="*/ 719813 w 2645556"/>
              <a:gd name="connsiteY2" fmla="*/ 0 h 399590"/>
              <a:gd name="connsiteX3" fmla="*/ 1297654 w 2645556"/>
              <a:gd name="connsiteY3" fmla="*/ 0 h 399590"/>
              <a:gd name="connsiteX4" fmla="*/ 1950867 w 2645556"/>
              <a:gd name="connsiteY4" fmla="*/ 0 h 399590"/>
              <a:gd name="connsiteX5" fmla="*/ 2578956 w 2645556"/>
              <a:gd name="connsiteY5" fmla="*/ 0 h 399590"/>
              <a:gd name="connsiteX6" fmla="*/ 2645556 w 2645556"/>
              <a:gd name="connsiteY6" fmla="*/ 66600 h 399590"/>
              <a:gd name="connsiteX7" fmla="*/ 2645556 w 2645556"/>
              <a:gd name="connsiteY7" fmla="*/ 332990 h 399590"/>
              <a:gd name="connsiteX8" fmla="*/ 2578956 w 2645556"/>
              <a:gd name="connsiteY8" fmla="*/ 399590 h 399590"/>
              <a:gd name="connsiteX9" fmla="*/ 2001114 w 2645556"/>
              <a:gd name="connsiteY9" fmla="*/ 399590 h 399590"/>
              <a:gd name="connsiteX10" fmla="*/ 1347902 w 2645556"/>
              <a:gd name="connsiteY10" fmla="*/ 399590 h 399590"/>
              <a:gd name="connsiteX11" fmla="*/ 770060 w 2645556"/>
              <a:gd name="connsiteY11" fmla="*/ 399590 h 399590"/>
              <a:gd name="connsiteX12" fmla="*/ 66600 w 2645556"/>
              <a:gd name="connsiteY12" fmla="*/ 399590 h 399590"/>
              <a:gd name="connsiteX13" fmla="*/ 0 w 2645556"/>
              <a:gd name="connsiteY13" fmla="*/ 332990 h 399590"/>
              <a:gd name="connsiteX14" fmla="*/ 0 w 2645556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5556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40014" y="22500"/>
                  <a:pt x="495462" y="-7708"/>
                  <a:pt x="719813" y="0"/>
                </a:cubicBezTo>
                <a:cubicBezTo>
                  <a:pt x="944164" y="7708"/>
                  <a:pt x="1079898" y="-4987"/>
                  <a:pt x="1297654" y="0"/>
                </a:cubicBezTo>
                <a:cubicBezTo>
                  <a:pt x="1515410" y="4987"/>
                  <a:pt x="1724296" y="1619"/>
                  <a:pt x="1950867" y="0"/>
                </a:cubicBezTo>
                <a:cubicBezTo>
                  <a:pt x="2177438" y="-1619"/>
                  <a:pt x="2297505" y="-27330"/>
                  <a:pt x="2578956" y="0"/>
                </a:cubicBezTo>
                <a:cubicBezTo>
                  <a:pt x="2621717" y="2945"/>
                  <a:pt x="2645852" y="34586"/>
                  <a:pt x="2645556" y="66600"/>
                </a:cubicBezTo>
                <a:cubicBezTo>
                  <a:pt x="2645147" y="145208"/>
                  <a:pt x="2638956" y="278051"/>
                  <a:pt x="2645556" y="332990"/>
                </a:cubicBezTo>
                <a:cubicBezTo>
                  <a:pt x="2648685" y="368370"/>
                  <a:pt x="2616260" y="398465"/>
                  <a:pt x="2578956" y="399590"/>
                </a:cubicBezTo>
                <a:cubicBezTo>
                  <a:pt x="2433613" y="426952"/>
                  <a:pt x="2168395" y="422509"/>
                  <a:pt x="2001114" y="399590"/>
                </a:cubicBezTo>
                <a:cubicBezTo>
                  <a:pt x="1833833" y="376671"/>
                  <a:pt x="1541035" y="410319"/>
                  <a:pt x="1347902" y="399590"/>
                </a:cubicBezTo>
                <a:cubicBezTo>
                  <a:pt x="1154769" y="388861"/>
                  <a:pt x="941254" y="408012"/>
                  <a:pt x="770060" y="399590"/>
                </a:cubicBezTo>
                <a:cubicBezTo>
                  <a:pt x="598866" y="391168"/>
                  <a:pt x="239738" y="409124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45556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63074" y="24576"/>
                  <a:pt x="562113" y="5629"/>
                  <a:pt x="694689" y="0"/>
                </a:cubicBezTo>
                <a:cubicBezTo>
                  <a:pt x="827265" y="-5629"/>
                  <a:pt x="1164619" y="27103"/>
                  <a:pt x="1373025" y="0"/>
                </a:cubicBezTo>
                <a:cubicBezTo>
                  <a:pt x="1581431" y="-27103"/>
                  <a:pt x="2214844" y="-25118"/>
                  <a:pt x="2578956" y="0"/>
                </a:cubicBezTo>
                <a:cubicBezTo>
                  <a:pt x="2613194" y="3418"/>
                  <a:pt x="2645310" y="25716"/>
                  <a:pt x="2645556" y="66600"/>
                </a:cubicBezTo>
                <a:cubicBezTo>
                  <a:pt x="2646174" y="163177"/>
                  <a:pt x="2651507" y="233743"/>
                  <a:pt x="2645556" y="332990"/>
                </a:cubicBezTo>
                <a:cubicBezTo>
                  <a:pt x="2639399" y="368193"/>
                  <a:pt x="2614920" y="398983"/>
                  <a:pt x="2578956" y="399590"/>
                </a:cubicBezTo>
                <a:cubicBezTo>
                  <a:pt x="2319142" y="430565"/>
                  <a:pt x="2122432" y="374640"/>
                  <a:pt x="1925743" y="399590"/>
                </a:cubicBezTo>
                <a:cubicBezTo>
                  <a:pt x="1729054" y="424540"/>
                  <a:pt x="1501074" y="397426"/>
                  <a:pt x="1272531" y="399590"/>
                </a:cubicBezTo>
                <a:cubicBezTo>
                  <a:pt x="1043988" y="401754"/>
                  <a:pt x="858352" y="411227"/>
                  <a:pt x="719813" y="399590"/>
                </a:cubicBezTo>
                <a:cubicBezTo>
                  <a:pt x="581274" y="387953"/>
                  <a:pt x="275555" y="39375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نظام تصنيف للشركات أنشأ عام 1999 بواسطة </a:t>
            </a:r>
            <a:endParaRPr lang="en-US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MSCI &amp; S&amp;P</a:t>
            </a:r>
            <a:endParaRPr lang="en-US" sz="11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2B518-71AA-D407-2412-D018FBE44C37}"/>
              </a:ext>
            </a:extLst>
          </p:cNvPr>
          <p:cNvSpPr/>
          <p:nvPr/>
        </p:nvSpPr>
        <p:spPr>
          <a:xfrm>
            <a:off x="6711653" y="1597696"/>
            <a:ext cx="1372044" cy="399590"/>
          </a:xfrm>
          <a:custGeom>
            <a:avLst/>
            <a:gdLst>
              <a:gd name="connsiteX0" fmla="*/ 0 w 1372044"/>
              <a:gd name="connsiteY0" fmla="*/ 66600 h 399590"/>
              <a:gd name="connsiteX1" fmla="*/ 66600 w 1372044"/>
              <a:gd name="connsiteY1" fmla="*/ 0 h 399590"/>
              <a:gd name="connsiteX2" fmla="*/ 661245 w 1372044"/>
              <a:gd name="connsiteY2" fmla="*/ 0 h 399590"/>
              <a:gd name="connsiteX3" fmla="*/ 1305444 w 1372044"/>
              <a:gd name="connsiteY3" fmla="*/ 0 h 399590"/>
              <a:gd name="connsiteX4" fmla="*/ 1372044 w 1372044"/>
              <a:gd name="connsiteY4" fmla="*/ 66600 h 399590"/>
              <a:gd name="connsiteX5" fmla="*/ 1372044 w 1372044"/>
              <a:gd name="connsiteY5" fmla="*/ 332990 h 399590"/>
              <a:gd name="connsiteX6" fmla="*/ 1305444 w 1372044"/>
              <a:gd name="connsiteY6" fmla="*/ 399590 h 399590"/>
              <a:gd name="connsiteX7" fmla="*/ 710799 w 1372044"/>
              <a:gd name="connsiteY7" fmla="*/ 399590 h 399590"/>
              <a:gd name="connsiteX8" fmla="*/ 66600 w 1372044"/>
              <a:gd name="connsiteY8" fmla="*/ 399590 h 399590"/>
              <a:gd name="connsiteX9" fmla="*/ 0 w 1372044"/>
              <a:gd name="connsiteY9" fmla="*/ 332990 h 399590"/>
              <a:gd name="connsiteX10" fmla="*/ 0 w 1372044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044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33241" y="27387"/>
                  <a:pt x="439272" y="-10235"/>
                  <a:pt x="661245" y="0"/>
                </a:cubicBezTo>
                <a:cubicBezTo>
                  <a:pt x="883219" y="10235"/>
                  <a:pt x="1096879" y="25625"/>
                  <a:pt x="1305444" y="0"/>
                </a:cubicBezTo>
                <a:cubicBezTo>
                  <a:pt x="1343068" y="-5652"/>
                  <a:pt x="1376345" y="30923"/>
                  <a:pt x="1372044" y="66600"/>
                </a:cubicBezTo>
                <a:cubicBezTo>
                  <a:pt x="1382884" y="142846"/>
                  <a:pt x="1381713" y="251105"/>
                  <a:pt x="1372044" y="332990"/>
                </a:cubicBezTo>
                <a:cubicBezTo>
                  <a:pt x="1367599" y="369336"/>
                  <a:pt x="1345125" y="398165"/>
                  <a:pt x="1305444" y="399590"/>
                </a:cubicBezTo>
                <a:cubicBezTo>
                  <a:pt x="1092132" y="407756"/>
                  <a:pt x="969895" y="411332"/>
                  <a:pt x="710799" y="399590"/>
                </a:cubicBezTo>
                <a:cubicBezTo>
                  <a:pt x="451704" y="387848"/>
                  <a:pt x="383013" y="414758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37204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319" y="28066"/>
                  <a:pt x="511339" y="-4929"/>
                  <a:pt x="686022" y="0"/>
                </a:cubicBezTo>
                <a:cubicBezTo>
                  <a:pt x="860705" y="4929"/>
                  <a:pt x="998269" y="20992"/>
                  <a:pt x="1305444" y="0"/>
                </a:cubicBezTo>
                <a:cubicBezTo>
                  <a:pt x="1336520" y="-6310"/>
                  <a:pt x="1377482" y="27542"/>
                  <a:pt x="1372044" y="66600"/>
                </a:cubicBezTo>
                <a:cubicBezTo>
                  <a:pt x="1370350" y="189726"/>
                  <a:pt x="1377643" y="245350"/>
                  <a:pt x="1372044" y="332990"/>
                </a:cubicBezTo>
                <a:cubicBezTo>
                  <a:pt x="1367729" y="375755"/>
                  <a:pt x="1348124" y="398348"/>
                  <a:pt x="1305444" y="399590"/>
                </a:cubicBezTo>
                <a:cubicBezTo>
                  <a:pt x="1016702" y="386595"/>
                  <a:pt x="863825" y="381818"/>
                  <a:pt x="710799" y="399590"/>
                </a:cubicBezTo>
                <a:cubicBezTo>
                  <a:pt x="557774" y="417362"/>
                  <a:pt x="276961" y="39189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A4111A-4442-E2B5-0ECE-E106CF8E1B14}"/>
              </a:ext>
            </a:extLst>
          </p:cNvPr>
          <p:cNvSpPr/>
          <p:nvPr/>
        </p:nvSpPr>
        <p:spPr>
          <a:xfrm>
            <a:off x="4383606" y="2477130"/>
            <a:ext cx="2095679" cy="399590"/>
          </a:xfrm>
          <a:custGeom>
            <a:avLst/>
            <a:gdLst>
              <a:gd name="connsiteX0" fmla="*/ 0 w 2095679"/>
              <a:gd name="connsiteY0" fmla="*/ 66600 h 399590"/>
              <a:gd name="connsiteX1" fmla="*/ 66600 w 2095679"/>
              <a:gd name="connsiteY1" fmla="*/ 0 h 399590"/>
              <a:gd name="connsiteX2" fmla="*/ 740384 w 2095679"/>
              <a:gd name="connsiteY2" fmla="*/ 0 h 399590"/>
              <a:gd name="connsiteX3" fmla="*/ 1414169 w 2095679"/>
              <a:gd name="connsiteY3" fmla="*/ 0 h 399590"/>
              <a:gd name="connsiteX4" fmla="*/ 2029079 w 2095679"/>
              <a:gd name="connsiteY4" fmla="*/ 0 h 399590"/>
              <a:gd name="connsiteX5" fmla="*/ 2095679 w 2095679"/>
              <a:gd name="connsiteY5" fmla="*/ 66600 h 399590"/>
              <a:gd name="connsiteX6" fmla="*/ 2095679 w 2095679"/>
              <a:gd name="connsiteY6" fmla="*/ 332990 h 399590"/>
              <a:gd name="connsiteX7" fmla="*/ 2029079 w 2095679"/>
              <a:gd name="connsiteY7" fmla="*/ 399590 h 399590"/>
              <a:gd name="connsiteX8" fmla="*/ 1355295 w 2095679"/>
              <a:gd name="connsiteY8" fmla="*/ 399590 h 399590"/>
              <a:gd name="connsiteX9" fmla="*/ 681510 w 2095679"/>
              <a:gd name="connsiteY9" fmla="*/ 399590 h 399590"/>
              <a:gd name="connsiteX10" fmla="*/ 66600 w 2095679"/>
              <a:gd name="connsiteY10" fmla="*/ 399590 h 399590"/>
              <a:gd name="connsiteX11" fmla="*/ 0 w 2095679"/>
              <a:gd name="connsiteY11" fmla="*/ 332990 h 399590"/>
              <a:gd name="connsiteX12" fmla="*/ 0 w 209567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567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31852" y="18151"/>
                  <a:pt x="596564" y="17071"/>
                  <a:pt x="740384" y="0"/>
                </a:cubicBezTo>
                <a:cubicBezTo>
                  <a:pt x="884204" y="-17071"/>
                  <a:pt x="1126245" y="25285"/>
                  <a:pt x="1414169" y="0"/>
                </a:cubicBezTo>
                <a:cubicBezTo>
                  <a:pt x="1702093" y="-25285"/>
                  <a:pt x="1774868" y="-17107"/>
                  <a:pt x="2029079" y="0"/>
                </a:cubicBezTo>
                <a:cubicBezTo>
                  <a:pt x="2061416" y="-436"/>
                  <a:pt x="2098578" y="28393"/>
                  <a:pt x="2095679" y="66600"/>
                </a:cubicBezTo>
                <a:cubicBezTo>
                  <a:pt x="2105153" y="138300"/>
                  <a:pt x="2083187" y="226928"/>
                  <a:pt x="2095679" y="332990"/>
                </a:cubicBezTo>
                <a:cubicBezTo>
                  <a:pt x="2086857" y="369513"/>
                  <a:pt x="2065381" y="398583"/>
                  <a:pt x="2029079" y="399590"/>
                </a:cubicBezTo>
                <a:cubicBezTo>
                  <a:pt x="1728003" y="407810"/>
                  <a:pt x="1644277" y="410386"/>
                  <a:pt x="1355295" y="399590"/>
                </a:cubicBezTo>
                <a:cubicBezTo>
                  <a:pt x="1066313" y="388794"/>
                  <a:pt x="870098" y="390493"/>
                  <a:pt x="681510" y="399590"/>
                </a:cubicBezTo>
                <a:cubicBezTo>
                  <a:pt x="492923" y="408687"/>
                  <a:pt x="356926" y="41234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956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646" y="21089"/>
                  <a:pt x="501023" y="24383"/>
                  <a:pt x="720760" y="0"/>
                </a:cubicBezTo>
                <a:cubicBezTo>
                  <a:pt x="940497" y="-24383"/>
                  <a:pt x="1245369" y="-25325"/>
                  <a:pt x="1414169" y="0"/>
                </a:cubicBezTo>
                <a:cubicBezTo>
                  <a:pt x="1582969" y="25325"/>
                  <a:pt x="1882011" y="6723"/>
                  <a:pt x="2029079" y="0"/>
                </a:cubicBezTo>
                <a:cubicBezTo>
                  <a:pt x="2063317" y="3418"/>
                  <a:pt x="2095433" y="25716"/>
                  <a:pt x="2095679" y="66600"/>
                </a:cubicBezTo>
                <a:cubicBezTo>
                  <a:pt x="2096297" y="163177"/>
                  <a:pt x="2101630" y="233743"/>
                  <a:pt x="2095679" y="332990"/>
                </a:cubicBezTo>
                <a:cubicBezTo>
                  <a:pt x="2089522" y="368193"/>
                  <a:pt x="2065043" y="398983"/>
                  <a:pt x="2029079" y="399590"/>
                </a:cubicBezTo>
                <a:cubicBezTo>
                  <a:pt x="1794233" y="410463"/>
                  <a:pt x="1507737" y="391506"/>
                  <a:pt x="1355295" y="399590"/>
                </a:cubicBezTo>
                <a:cubicBezTo>
                  <a:pt x="1202853" y="407674"/>
                  <a:pt x="957725" y="376193"/>
                  <a:pt x="681510" y="399590"/>
                </a:cubicBezTo>
                <a:cubicBezTo>
                  <a:pt x="405295" y="422987"/>
                  <a:pt x="193169" y="39900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 Group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B0025E-7657-AEA1-D369-64931E13A70F}"/>
              </a:ext>
            </a:extLst>
          </p:cNvPr>
          <p:cNvSpPr/>
          <p:nvPr/>
        </p:nvSpPr>
        <p:spPr>
          <a:xfrm>
            <a:off x="6732701" y="2420962"/>
            <a:ext cx="1372044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C694D0-4BD2-B28F-197C-B90255D0C183}"/>
              </a:ext>
            </a:extLst>
          </p:cNvPr>
          <p:cNvSpPr/>
          <p:nvPr/>
        </p:nvSpPr>
        <p:spPr>
          <a:xfrm>
            <a:off x="4416537" y="3175426"/>
            <a:ext cx="2095679" cy="399590"/>
          </a:xfrm>
          <a:custGeom>
            <a:avLst/>
            <a:gdLst>
              <a:gd name="connsiteX0" fmla="*/ 0 w 2095679"/>
              <a:gd name="connsiteY0" fmla="*/ 66600 h 399590"/>
              <a:gd name="connsiteX1" fmla="*/ 66600 w 2095679"/>
              <a:gd name="connsiteY1" fmla="*/ 0 h 399590"/>
              <a:gd name="connsiteX2" fmla="*/ 740384 w 2095679"/>
              <a:gd name="connsiteY2" fmla="*/ 0 h 399590"/>
              <a:gd name="connsiteX3" fmla="*/ 1414169 w 2095679"/>
              <a:gd name="connsiteY3" fmla="*/ 0 h 399590"/>
              <a:gd name="connsiteX4" fmla="*/ 2029079 w 2095679"/>
              <a:gd name="connsiteY4" fmla="*/ 0 h 399590"/>
              <a:gd name="connsiteX5" fmla="*/ 2095679 w 2095679"/>
              <a:gd name="connsiteY5" fmla="*/ 66600 h 399590"/>
              <a:gd name="connsiteX6" fmla="*/ 2095679 w 2095679"/>
              <a:gd name="connsiteY6" fmla="*/ 332990 h 399590"/>
              <a:gd name="connsiteX7" fmla="*/ 2029079 w 2095679"/>
              <a:gd name="connsiteY7" fmla="*/ 399590 h 399590"/>
              <a:gd name="connsiteX8" fmla="*/ 1355295 w 2095679"/>
              <a:gd name="connsiteY8" fmla="*/ 399590 h 399590"/>
              <a:gd name="connsiteX9" fmla="*/ 681510 w 2095679"/>
              <a:gd name="connsiteY9" fmla="*/ 399590 h 399590"/>
              <a:gd name="connsiteX10" fmla="*/ 66600 w 2095679"/>
              <a:gd name="connsiteY10" fmla="*/ 399590 h 399590"/>
              <a:gd name="connsiteX11" fmla="*/ 0 w 2095679"/>
              <a:gd name="connsiteY11" fmla="*/ 332990 h 399590"/>
              <a:gd name="connsiteX12" fmla="*/ 0 w 209567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567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31852" y="18151"/>
                  <a:pt x="596564" y="17071"/>
                  <a:pt x="740384" y="0"/>
                </a:cubicBezTo>
                <a:cubicBezTo>
                  <a:pt x="884204" y="-17071"/>
                  <a:pt x="1126245" y="25285"/>
                  <a:pt x="1414169" y="0"/>
                </a:cubicBezTo>
                <a:cubicBezTo>
                  <a:pt x="1702093" y="-25285"/>
                  <a:pt x="1774868" y="-17107"/>
                  <a:pt x="2029079" y="0"/>
                </a:cubicBezTo>
                <a:cubicBezTo>
                  <a:pt x="2061416" y="-436"/>
                  <a:pt x="2098578" y="28393"/>
                  <a:pt x="2095679" y="66600"/>
                </a:cubicBezTo>
                <a:cubicBezTo>
                  <a:pt x="2105153" y="138300"/>
                  <a:pt x="2083187" y="226928"/>
                  <a:pt x="2095679" y="332990"/>
                </a:cubicBezTo>
                <a:cubicBezTo>
                  <a:pt x="2086857" y="369513"/>
                  <a:pt x="2065381" y="398583"/>
                  <a:pt x="2029079" y="399590"/>
                </a:cubicBezTo>
                <a:cubicBezTo>
                  <a:pt x="1728003" y="407810"/>
                  <a:pt x="1644277" y="410386"/>
                  <a:pt x="1355295" y="399590"/>
                </a:cubicBezTo>
                <a:cubicBezTo>
                  <a:pt x="1066313" y="388794"/>
                  <a:pt x="870098" y="390493"/>
                  <a:pt x="681510" y="399590"/>
                </a:cubicBezTo>
                <a:cubicBezTo>
                  <a:pt x="492923" y="408687"/>
                  <a:pt x="356926" y="41234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956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646" y="21089"/>
                  <a:pt x="501023" y="24383"/>
                  <a:pt x="720760" y="0"/>
                </a:cubicBezTo>
                <a:cubicBezTo>
                  <a:pt x="940497" y="-24383"/>
                  <a:pt x="1245369" y="-25325"/>
                  <a:pt x="1414169" y="0"/>
                </a:cubicBezTo>
                <a:cubicBezTo>
                  <a:pt x="1582969" y="25325"/>
                  <a:pt x="1882011" y="6723"/>
                  <a:pt x="2029079" y="0"/>
                </a:cubicBezTo>
                <a:cubicBezTo>
                  <a:pt x="2063317" y="3418"/>
                  <a:pt x="2095433" y="25716"/>
                  <a:pt x="2095679" y="66600"/>
                </a:cubicBezTo>
                <a:cubicBezTo>
                  <a:pt x="2096297" y="163177"/>
                  <a:pt x="2101630" y="233743"/>
                  <a:pt x="2095679" y="332990"/>
                </a:cubicBezTo>
                <a:cubicBezTo>
                  <a:pt x="2089522" y="368193"/>
                  <a:pt x="2065043" y="398983"/>
                  <a:pt x="2029079" y="399590"/>
                </a:cubicBezTo>
                <a:cubicBezTo>
                  <a:pt x="1794233" y="410463"/>
                  <a:pt x="1507737" y="391506"/>
                  <a:pt x="1355295" y="399590"/>
                </a:cubicBezTo>
                <a:cubicBezTo>
                  <a:pt x="1202853" y="407674"/>
                  <a:pt x="957725" y="376193"/>
                  <a:pt x="681510" y="399590"/>
                </a:cubicBezTo>
                <a:cubicBezTo>
                  <a:pt x="405295" y="422987"/>
                  <a:pt x="193169" y="39900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Industry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01B88F-8D80-C420-4B6D-A416D532857C}"/>
              </a:ext>
            </a:extLst>
          </p:cNvPr>
          <p:cNvSpPr/>
          <p:nvPr/>
        </p:nvSpPr>
        <p:spPr>
          <a:xfrm>
            <a:off x="6765632" y="3152245"/>
            <a:ext cx="1372044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697CD-4083-EAE4-5C3B-9338A5C2EE92}"/>
              </a:ext>
            </a:extLst>
          </p:cNvPr>
          <p:cNvSpPr/>
          <p:nvPr/>
        </p:nvSpPr>
        <p:spPr>
          <a:xfrm>
            <a:off x="4383605" y="3918827"/>
            <a:ext cx="2095679" cy="399590"/>
          </a:xfrm>
          <a:custGeom>
            <a:avLst/>
            <a:gdLst>
              <a:gd name="connsiteX0" fmla="*/ 0 w 2095679"/>
              <a:gd name="connsiteY0" fmla="*/ 66600 h 399590"/>
              <a:gd name="connsiteX1" fmla="*/ 66600 w 2095679"/>
              <a:gd name="connsiteY1" fmla="*/ 0 h 399590"/>
              <a:gd name="connsiteX2" fmla="*/ 740384 w 2095679"/>
              <a:gd name="connsiteY2" fmla="*/ 0 h 399590"/>
              <a:gd name="connsiteX3" fmla="*/ 1414169 w 2095679"/>
              <a:gd name="connsiteY3" fmla="*/ 0 h 399590"/>
              <a:gd name="connsiteX4" fmla="*/ 2029079 w 2095679"/>
              <a:gd name="connsiteY4" fmla="*/ 0 h 399590"/>
              <a:gd name="connsiteX5" fmla="*/ 2095679 w 2095679"/>
              <a:gd name="connsiteY5" fmla="*/ 66600 h 399590"/>
              <a:gd name="connsiteX6" fmla="*/ 2095679 w 2095679"/>
              <a:gd name="connsiteY6" fmla="*/ 332990 h 399590"/>
              <a:gd name="connsiteX7" fmla="*/ 2029079 w 2095679"/>
              <a:gd name="connsiteY7" fmla="*/ 399590 h 399590"/>
              <a:gd name="connsiteX8" fmla="*/ 1355295 w 2095679"/>
              <a:gd name="connsiteY8" fmla="*/ 399590 h 399590"/>
              <a:gd name="connsiteX9" fmla="*/ 681510 w 2095679"/>
              <a:gd name="connsiteY9" fmla="*/ 399590 h 399590"/>
              <a:gd name="connsiteX10" fmla="*/ 66600 w 2095679"/>
              <a:gd name="connsiteY10" fmla="*/ 399590 h 399590"/>
              <a:gd name="connsiteX11" fmla="*/ 0 w 2095679"/>
              <a:gd name="connsiteY11" fmla="*/ 332990 h 399590"/>
              <a:gd name="connsiteX12" fmla="*/ 0 w 2095679"/>
              <a:gd name="connsiteY12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5679" h="399590" fill="none" extrusionOk="0">
                <a:moveTo>
                  <a:pt x="0" y="66600"/>
                </a:moveTo>
                <a:cubicBezTo>
                  <a:pt x="-1047" y="29184"/>
                  <a:pt x="33254" y="-3967"/>
                  <a:pt x="66600" y="0"/>
                </a:cubicBezTo>
                <a:cubicBezTo>
                  <a:pt x="231852" y="18151"/>
                  <a:pt x="596564" y="17071"/>
                  <a:pt x="740384" y="0"/>
                </a:cubicBezTo>
                <a:cubicBezTo>
                  <a:pt x="884204" y="-17071"/>
                  <a:pt x="1126245" y="25285"/>
                  <a:pt x="1414169" y="0"/>
                </a:cubicBezTo>
                <a:cubicBezTo>
                  <a:pt x="1702093" y="-25285"/>
                  <a:pt x="1774868" y="-17107"/>
                  <a:pt x="2029079" y="0"/>
                </a:cubicBezTo>
                <a:cubicBezTo>
                  <a:pt x="2061416" y="-436"/>
                  <a:pt x="2098578" y="28393"/>
                  <a:pt x="2095679" y="66600"/>
                </a:cubicBezTo>
                <a:cubicBezTo>
                  <a:pt x="2105153" y="138300"/>
                  <a:pt x="2083187" y="226928"/>
                  <a:pt x="2095679" y="332990"/>
                </a:cubicBezTo>
                <a:cubicBezTo>
                  <a:pt x="2086857" y="369513"/>
                  <a:pt x="2065381" y="398583"/>
                  <a:pt x="2029079" y="399590"/>
                </a:cubicBezTo>
                <a:cubicBezTo>
                  <a:pt x="1728003" y="407810"/>
                  <a:pt x="1644277" y="410386"/>
                  <a:pt x="1355295" y="399590"/>
                </a:cubicBezTo>
                <a:cubicBezTo>
                  <a:pt x="1066313" y="388794"/>
                  <a:pt x="870098" y="390493"/>
                  <a:pt x="681510" y="399590"/>
                </a:cubicBezTo>
                <a:cubicBezTo>
                  <a:pt x="492923" y="408687"/>
                  <a:pt x="356926" y="412348"/>
                  <a:pt x="66600" y="399590"/>
                </a:cubicBezTo>
                <a:cubicBezTo>
                  <a:pt x="29029" y="396552"/>
                  <a:pt x="-2087" y="367708"/>
                  <a:pt x="0" y="332990"/>
                </a:cubicBezTo>
                <a:cubicBezTo>
                  <a:pt x="4537" y="227183"/>
                  <a:pt x="-6857" y="170361"/>
                  <a:pt x="0" y="66600"/>
                </a:cubicBezTo>
                <a:close/>
              </a:path>
              <a:path w="20956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8646" y="21089"/>
                  <a:pt x="501023" y="24383"/>
                  <a:pt x="720760" y="0"/>
                </a:cubicBezTo>
                <a:cubicBezTo>
                  <a:pt x="940497" y="-24383"/>
                  <a:pt x="1245369" y="-25325"/>
                  <a:pt x="1414169" y="0"/>
                </a:cubicBezTo>
                <a:cubicBezTo>
                  <a:pt x="1582969" y="25325"/>
                  <a:pt x="1882011" y="6723"/>
                  <a:pt x="2029079" y="0"/>
                </a:cubicBezTo>
                <a:cubicBezTo>
                  <a:pt x="2063317" y="3418"/>
                  <a:pt x="2095433" y="25716"/>
                  <a:pt x="2095679" y="66600"/>
                </a:cubicBezTo>
                <a:cubicBezTo>
                  <a:pt x="2096297" y="163177"/>
                  <a:pt x="2101630" y="233743"/>
                  <a:pt x="2095679" y="332990"/>
                </a:cubicBezTo>
                <a:cubicBezTo>
                  <a:pt x="2089522" y="368193"/>
                  <a:pt x="2065043" y="398983"/>
                  <a:pt x="2029079" y="399590"/>
                </a:cubicBezTo>
                <a:cubicBezTo>
                  <a:pt x="1794233" y="410463"/>
                  <a:pt x="1507737" y="391506"/>
                  <a:pt x="1355295" y="399590"/>
                </a:cubicBezTo>
                <a:cubicBezTo>
                  <a:pt x="1202853" y="407674"/>
                  <a:pt x="957725" y="376193"/>
                  <a:pt x="681510" y="399590"/>
                </a:cubicBezTo>
                <a:cubicBezTo>
                  <a:pt x="405295" y="422987"/>
                  <a:pt x="193169" y="399008"/>
                  <a:pt x="66600" y="399590"/>
                </a:cubicBezTo>
                <a:cubicBezTo>
                  <a:pt x="32671" y="402269"/>
                  <a:pt x="-4286" y="362092"/>
                  <a:pt x="0" y="332990"/>
                </a:cubicBezTo>
                <a:cubicBezTo>
                  <a:pt x="-9966" y="248277"/>
                  <a:pt x="-8571" y="169510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Sub-Industry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91A494-DB02-5518-BFF7-A2042F3EC211}"/>
              </a:ext>
            </a:extLst>
          </p:cNvPr>
          <p:cNvSpPr/>
          <p:nvPr/>
        </p:nvSpPr>
        <p:spPr>
          <a:xfrm>
            <a:off x="6819635" y="3901049"/>
            <a:ext cx="1372044" cy="399590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186C44-4167-6E43-15D1-C96AFF883669}"/>
              </a:ext>
            </a:extLst>
          </p:cNvPr>
          <p:cNvSpPr/>
          <p:nvPr/>
        </p:nvSpPr>
        <p:spPr>
          <a:xfrm>
            <a:off x="4576415" y="242076"/>
            <a:ext cx="3258579" cy="399590"/>
          </a:xfrm>
          <a:custGeom>
            <a:avLst/>
            <a:gdLst>
              <a:gd name="connsiteX0" fmla="*/ 0 w 3258579"/>
              <a:gd name="connsiteY0" fmla="*/ 66600 h 399590"/>
              <a:gd name="connsiteX1" fmla="*/ 66600 w 3258579"/>
              <a:gd name="connsiteY1" fmla="*/ 0 h 399590"/>
              <a:gd name="connsiteX2" fmla="*/ 660422 w 3258579"/>
              <a:gd name="connsiteY2" fmla="*/ 0 h 399590"/>
              <a:gd name="connsiteX3" fmla="*/ 1254244 w 3258579"/>
              <a:gd name="connsiteY3" fmla="*/ 0 h 399590"/>
              <a:gd name="connsiteX4" fmla="*/ 1816812 w 3258579"/>
              <a:gd name="connsiteY4" fmla="*/ 0 h 399590"/>
              <a:gd name="connsiteX5" fmla="*/ 2504396 w 3258579"/>
              <a:gd name="connsiteY5" fmla="*/ 0 h 399590"/>
              <a:gd name="connsiteX6" fmla="*/ 3191979 w 3258579"/>
              <a:gd name="connsiteY6" fmla="*/ 0 h 399590"/>
              <a:gd name="connsiteX7" fmla="*/ 3258579 w 3258579"/>
              <a:gd name="connsiteY7" fmla="*/ 66600 h 399590"/>
              <a:gd name="connsiteX8" fmla="*/ 3258579 w 3258579"/>
              <a:gd name="connsiteY8" fmla="*/ 332990 h 399590"/>
              <a:gd name="connsiteX9" fmla="*/ 3191979 w 3258579"/>
              <a:gd name="connsiteY9" fmla="*/ 399590 h 399590"/>
              <a:gd name="connsiteX10" fmla="*/ 2504396 w 3258579"/>
              <a:gd name="connsiteY10" fmla="*/ 399590 h 399590"/>
              <a:gd name="connsiteX11" fmla="*/ 1910574 w 3258579"/>
              <a:gd name="connsiteY11" fmla="*/ 399590 h 399590"/>
              <a:gd name="connsiteX12" fmla="*/ 1379259 w 3258579"/>
              <a:gd name="connsiteY12" fmla="*/ 399590 h 399590"/>
              <a:gd name="connsiteX13" fmla="*/ 691676 w 3258579"/>
              <a:gd name="connsiteY13" fmla="*/ 399590 h 399590"/>
              <a:gd name="connsiteX14" fmla="*/ 66600 w 3258579"/>
              <a:gd name="connsiteY14" fmla="*/ 399590 h 399590"/>
              <a:gd name="connsiteX15" fmla="*/ 0 w 3258579"/>
              <a:gd name="connsiteY15" fmla="*/ 332990 h 399590"/>
              <a:gd name="connsiteX16" fmla="*/ 0 w 3258579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58579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31541" y="-4717"/>
                  <a:pt x="431050" y="-22541"/>
                  <a:pt x="660422" y="0"/>
                </a:cubicBezTo>
                <a:cubicBezTo>
                  <a:pt x="889794" y="22541"/>
                  <a:pt x="1020769" y="-20935"/>
                  <a:pt x="1254244" y="0"/>
                </a:cubicBezTo>
                <a:cubicBezTo>
                  <a:pt x="1487719" y="20935"/>
                  <a:pt x="1569425" y="12128"/>
                  <a:pt x="1816812" y="0"/>
                </a:cubicBezTo>
                <a:cubicBezTo>
                  <a:pt x="2064199" y="-12128"/>
                  <a:pt x="2216137" y="32419"/>
                  <a:pt x="2504396" y="0"/>
                </a:cubicBezTo>
                <a:cubicBezTo>
                  <a:pt x="2792655" y="-32419"/>
                  <a:pt x="2915018" y="16656"/>
                  <a:pt x="3191979" y="0"/>
                </a:cubicBezTo>
                <a:cubicBezTo>
                  <a:pt x="3231890" y="-1402"/>
                  <a:pt x="3259101" y="28693"/>
                  <a:pt x="3258579" y="66600"/>
                </a:cubicBezTo>
                <a:cubicBezTo>
                  <a:pt x="3266348" y="190006"/>
                  <a:pt x="3271385" y="260984"/>
                  <a:pt x="3258579" y="332990"/>
                </a:cubicBezTo>
                <a:cubicBezTo>
                  <a:pt x="3257790" y="366734"/>
                  <a:pt x="3226674" y="397526"/>
                  <a:pt x="3191979" y="399590"/>
                </a:cubicBezTo>
                <a:cubicBezTo>
                  <a:pt x="3045063" y="383194"/>
                  <a:pt x="2669066" y="367417"/>
                  <a:pt x="2504396" y="399590"/>
                </a:cubicBezTo>
                <a:cubicBezTo>
                  <a:pt x="2339726" y="431763"/>
                  <a:pt x="2120480" y="420011"/>
                  <a:pt x="1910574" y="399590"/>
                </a:cubicBezTo>
                <a:cubicBezTo>
                  <a:pt x="1700668" y="379169"/>
                  <a:pt x="1490486" y="392554"/>
                  <a:pt x="1379259" y="399590"/>
                </a:cubicBezTo>
                <a:cubicBezTo>
                  <a:pt x="1268033" y="406626"/>
                  <a:pt x="835018" y="384854"/>
                  <a:pt x="691676" y="399590"/>
                </a:cubicBezTo>
                <a:cubicBezTo>
                  <a:pt x="548334" y="414326"/>
                  <a:pt x="340444" y="368830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2585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8848" y="12832"/>
                  <a:pt x="498636" y="23782"/>
                  <a:pt x="691676" y="0"/>
                </a:cubicBezTo>
                <a:cubicBezTo>
                  <a:pt x="884716" y="-23782"/>
                  <a:pt x="1194296" y="-16061"/>
                  <a:pt x="1379259" y="0"/>
                </a:cubicBezTo>
                <a:cubicBezTo>
                  <a:pt x="1564222" y="16061"/>
                  <a:pt x="1814173" y="23234"/>
                  <a:pt x="2066843" y="0"/>
                </a:cubicBezTo>
                <a:cubicBezTo>
                  <a:pt x="2319513" y="-23234"/>
                  <a:pt x="2719355" y="30222"/>
                  <a:pt x="3191979" y="0"/>
                </a:cubicBezTo>
                <a:cubicBezTo>
                  <a:pt x="3231094" y="-7821"/>
                  <a:pt x="3262405" y="32516"/>
                  <a:pt x="3258579" y="66600"/>
                </a:cubicBezTo>
                <a:cubicBezTo>
                  <a:pt x="3263498" y="171387"/>
                  <a:pt x="3251541" y="238546"/>
                  <a:pt x="3258579" y="332990"/>
                </a:cubicBezTo>
                <a:cubicBezTo>
                  <a:pt x="3252894" y="374967"/>
                  <a:pt x="3225900" y="401575"/>
                  <a:pt x="3191979" y="399590"/>
                </a:cubicBezTo>
                <a:cubicBezTo>
                  <a:pt x="2883286" y="414523"/>
                  <a:pt x="2877818" y="416229"/>
                  <a:pt x="2566903" y="399590"/>
                </a:cubicBezTo>
                <a:cubicBezTo>
                  <a:pt x="2255988" y="382951"/>
                  <a:pt x="2191180" y="406003"/>
                  <a:pt x="2035589" y="399590"/>
                </a:cubicBezTo>
                <a:cubicBezTo>
                  <a:pt x="1879998" y="393177"/>
                  <a:pt x="1733378" y="408142"/>
                  <a:pt x="1441767" y="399590"/>
                </a:cubicBezTo>
                <a:cubicBezTo>
                  <a:pt x="1150156" y="391038"/>
                  <a:pt x="953772" y="391672"/>
                  <a:pt x="754183" y="399590"/>
                </a:cubicBezTo>
                <a:cubicBezTo>
                  <a:pt x="554594" y="407508"/>
                  <a:pt x="398040" y="379879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Global Industry Classification Standard</a:t>
            </a:r>
          </a:p>
        </p:txBody>
      </p:sp>
    </p:spTree>
    <p:extLst>
      <p:ext uri="{BB962C8B-B14F-4D97-AF65-F5344CB8AC3E}">
        <p14:creationId xmlns:p14="http://schemas.microsoft.com/office/powerpoint/2010/main" val="2704454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947" y="6102283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 Sector Ratios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633010" y="97043"/>
            <a:ext cx="3960740" cy="360666"/>
          </a:xfrm>
          <a:custGeom>
            <a:avLst/>
            <a:gdLst>
              <a:gd name="connsiteX0" fmla="*/ 0 w 3960740"/>
              <a:gd name="connsiteY0" fmla="*/ 60112 h 360666"/>
              <a:gd name="connsiteX1" fmla="*/ 60112 w 3960740"/>
              <a:gd name="connsiteY1" fmla="*/ 0 h 360666"/>
              <a:gd name="connsiteX2" fmla="*/ 661793 w 3960740"/>
              <a:gd name="connsiteY2" fmla="*/ 0 h 360666"/>
              <a:gd name="connsiteX3" fmla="*/ 1186663 w 3960740"/>
              <a:gd name="connsiteY3" fmla="*/ 0 h 360666"/>
              <a:gd name="connsiteX4" fmla="*/ 1865155 w 3960740"/>
              <a:gd name="connsiteY4" fmla="*/ 0 h 360666"/>
              <a:gd name="connsiteX5" fmla="*/ 2390025 w 3960740"/>
              <a:gd name="connsiteY5" fmla="*/ 0 h 360666"/>
              <a:gd name="connsiteX6" fmla="*/ 2914896 w 3960740"/>
              <a:gd name="connsiteY6" fmla="*/ 0 h 360666"/>
              <a:gd name="connsiteX7" fmla="*/ 3900628 w 3960740"/>
              <a:gd name="connsiteY7" fmla="*/ 0 h 360666"/>
              <a:gd name="connsiteX8" fmla="*/ 3960740 w 3960740"/>
              <a:gd name="connsiteY8" fmla="*/ 60112 h 360666"/>
              <a:gd name="connsiteX9" fmla="*/ 3960740 w 3960740"/>
              <a:gd name="connsiteY9" fmla="*/ 300554 h 360666"/>
              <a:gd name="connsiteX10" fmla="*/ 3900628 w 3960740"/>
              <a:gd name="connsiteY10" fmla="*/ 360666 h 360666"/>
              <a:gd name="connsiteX11" fmla="*/ 3222137 w 3960740"/>
              <a:gd name="connsiteY11" fmla="*/ 360666 h 360666"/>
              <a:gd name="connsiteX12" fmla="*/ 2697266 w 3960740"/>
              <a:gd name="connsiteY12" fmla="*/ 360666 h 360666"/>
              <a:gd name="connsiteX13" fmla="*/ 2095585 w 3960740"/>
              <a:gd name="connsiteY13" fmla="*/ 360666 h 360666"/>
              <a:gd name="connsiteX14" fmla="*/ 1378689 w 3960740"/>
              <a:gd name="connsiteY14" fmla="*/ 360666 h 360666"/>
              <a:gd name="connsiteX15" fmla="*/ 853819 w 3960740"/>
              <a:gd name="connsiteY15" fmla="*/ 360666 h 360666"/>
              <a:gd name="connsiteX16" fmla="*/ 60112 w 3960740"/>
              <a:gd name="connsiteY16" fmla="*/ 360666 h 360666"/>
              <a:gd name="connsiteX17" fmla="*/ 0 w 3960740"/>
              <a:gd name="connsiteY17" fmla="*/ 300554 h 360666"/>
              <a:gd name="connsiteX18" fmla="*/ 0 w 3960740"/>
              <a:gd name="connsiteY18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0740" h="360666" fill="none" extrusionOk="0">
                <a:moveTo>
                  <a:pt x="0" y="60112"/>
                </a:moveTo>
                <a:cubicBezTo>
                  <a:pt x="-382" y="22165"/>
                  <a:pt x="23126" y="582"/>
                  <a:pt x="60112" y="0"/>
                </a:cubicBezTo>
                <a:cubicBezTo>
                  <a:pt x="233544" y="24804"/>
                  <a:pt x="494534" y="15447"/>
                  <a:pt x="661793" y="0"/>
                </a:cubicBezTo>
                <a:cubicBezTo>
                  <a:pt x="829052" y="-15447"/>
                  <a:pt x="935476" y="19176"/>
                  <a:pt x="1186663" y="0"/>
                </a:cubicBezTo>
                <a:cubicBezTo>
                  <a:pt x="1437850" y="-19176"/>
                  <a:pt x="1632705" y="-24479"/>
                  <a:pt x="1865155" y="0"/>
                </a:cubicBezTo>
                <a:cubicBezTo>
                  <a:pt x="2097605" y="24479"/>
                  <a:pt x="2264700" y="21212"/>
                  <a:pt x="2390025" y="0"/>
                </a:cubicBezTo>
                <a:cubicBezTo>
                  <a:pt x="2515350" y="-21212"/>
                  <a:pt x="2800310" y="-2125"/>
                  <a:pt x="2914896" y="0"/>
                </a:cubicBezTo>
                <a:cubicBezTo>
                  <a:pt x="3029482" y="2125"/>
                  <a:pt x="3635075" y="1893"/>
                  <a:pt x="3900628" y="0"/>
                </a:cubicBezTo>
                <a:cubicBezTo>
                  <a:pt x="3933208" y="2313"/>
                  <a:pt x="3959533" y="32088"/>
                  <a:pt x="3960740" y="60112"/>
                </a:cubicBezTo>
                <a:cubicBezTo>
                  <a:pt x="3965424" y="173930"/>
                  <a:pt x="3965201" y="197416"/>
                  <a:pt x="3960740" y="300554"/>
                </a:cubicBezTo>
                <a:cubicBezTo>
                  <a:pt x="3965273" y="331591"/>
                  <a:pt x="3928359" y="361810"/>
                  <a:pt x="3900628" y="360666"/>
                </a:cubicBezTo>
                <a:cubicBezTo>
                  <a:pt x="3667767" y="353556"/>
                  <a:pt x="3484194" y="339309"/>
                  <a:pt x="3222137" y="360666"/>
                </a:cubicBezTo>
                <a:cubicBezTo>
                  <a:pt x="2960080" y="382023"/>
                  <a:pt x="2933620" y="370752"/>
                  <a:pt x="2697266" y="360666"/>
                </a:cubicBezTo>
                <a:cubicBezTo>
                  <a:pt x="2460912" y="350580"/>
                  <a:pt x="2281790" y="376655"/>
                  <a:pt x="2095585" y="360666"/>
                </a:cubicBezTo>
                <a:cubicBezTo>
                  <a:pt x="1909380" y="344677"/>
                  <a:pt x="1614334" y="374049"/>
                  <a:pt x="1378689" y="360666"/>
                </a:cubicBezTo>
                <a:cubicBezTo>
                  <a:pt x="1143044" y="347283"/>
                  <a:pt x="1059927" y="335192"/>
                  <a:pt x="853819" y="360666"/>
                </a:cubicBezTo>
                <a:cubicBezTo>
                  <a:pt x="647711" y="386141"/>
                  <a:pt x="334683" y="364254"/>
                  <a:pt x="60112" y="360666"/>
                </a:cubicBezTo>
                <a:cubicBezTo>
                  <a:pt x="22541" y="362429"/>
                  <a:pt x="-1105" y="337121"/>
                  <a:pt x="0" y="300554"/>
                </a:cubicBezTo>
                <a:cubicBezTo>
                  <a:pt x="1034" y="238881"/>
                  <a:pt x="11299" y="161700"/>
                  <a:pt x="0" y="60112"/>
                </a:cubicBezTo>
                <a:close/>
              </a:path>
              <a:path w="3960740" h="360666" stroke="0" extrusionOk="0">
                <a:moveTo>
                  <a:pt x="0" y="60112"/>
                </a:moveTo>
                <a:cubicBezTo>
                  <a:pt x="-1646" y="29340"/>
                  <a:pt x="23720" y="1048"/>
                  <a:pt x="60112" y="0"/>
                </a:cubicBezTo>
                <a:cubicBezTo>
                  <a:pt x="416552" y="-33676"/>
                  <a:pt x="519585" y="-4799"/>
                  <a:pt x="777008" y="0"/>
                </a:cubicBezTo>
                <a:cubicBezTo>
                  <a:pt x="1034431" y="4799"/>
                  <a:pt x="1175601" y="25817"/>
                  <a:pt x="1417094" y="0"/>
                </a:cubicBezTo>
                <a:cubicBezTo>
                  <a:pt x="1658587" y="-25817"/>
                  <a:pt x="1929224" y="-29611"/>
                  <a:pt x="2095585" y="0"/>
                </a:cubicBezTo>
                <a:cubicBezTo>
                  <a:pt x="2261946" y="29611"/>
                  <a:pt x="2498572" y="4422"/>
                  <a:pt x="2620456" y="0"/>
                </a:cubicBezTo>
                <a:cubicBezTo>
                  <a:pt x="2742340" y="-4422"/>
                  <a:pt x="3068357" y="-4207"/>
                  <a:pt x="3260542" y="0"/>
                </a:cubicBezTo>
                <a:cubicBezTo>
                  <a:pt x="3452727" y="4207"/>
                  <a:pt x="3753634" y="7863"/>
                  <a:pt x="3900628" y="0"/>
                </a:cubicBezTo>
                <a:cubicBezTo>
                  <a:pt x="3934311" y="1523"/>
                  <a:pt x="3962195" y="26387"/>
                  <a:pt x="3960740" y="60112"/>
                </a:cubicBezTo>
                <a:cubicBezTo>
                  <a:pt x="3968319" y="147092"/>
                  <a:pt x="3951939" y="232572"/>
                  <a:pt x="3960740" y="300554"/>
                </a:cubicBezTo>
                <a:cubicBezTo>
                  <a:pt x="3957977" y="335909"/>
                  <a:pt x="3932738" y="360718"/>
                  <a:pt x="3900628" y="360666"/>
                </a:cubicBezTo>
                <a:cubicBezTo>
                  <a:pt x="3644126" y="358930"/>
                  <a:pt x="3469018" y="338574"/>
                  <a:pt x="3183732" y="360666"/>
                </a:cubicBezTo>
                <a:cubicBezTo>
                  <a:pt x="2898446" y="382758"/>
                  <a:pt x="2783193" y="352622"/>
                  <a:pt x="2505241" y="360666"/>
                </a:cubicBezTo>
                <a:cubicBezTo>
                  <a:pt x="2227289" y="368710"/>
                  <a:pt x="2166789" y="350337"/>
                  <a:pt x="1980370" y="360666"/>
                </a:cubicBezTo>
                <a:cubicBezTo>
                  <a:pt x="1793951" y="370995"/>
                  <a:pt x="1538947" y="367849"/>
                  <a:pt x="1378689" y="360666"/>
                </a:cubicBezTo>
                <a:cubicBezTo>
                  <a:pt x="1218431" y="353483"/>
                  <a:pt x="934640" y="342901"/>
                  <a:pt x="661793" y="360666"/>
                </a:cubicBezTo>
                <a:cubicBezTo>
                  <a:pt x="388946" y="378431"/>
                  <a:pt x="336741" y="334635"/>
                  <a:pt x="60112" y="360666"/>
                </a:cubicBezTo>
                <a:cubicBezTo>
                  <a:pt x="22271" y="363302"/>
                  <a:pt x="-3860" y="334300"/>
                  <a:pt x="0" y="300554"/>
                </a:cubicBezTo>
                <a:cubicBezTo>
                  <a:pt x="-3061" y="238844"/>
                  <a:pt x="-9687" y="134820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Gross Profit Margin By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13F4-C2DD-BF4E-D9CA-B7D87D5DB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2" y="1325495"/>
            <a:ext cx="3990975" cy="477678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2A30FF-EFD1-13EA-B6FA-95376EAEEBA0}"/>
              </a:ext>
            </a:extLst>
          </p:cNvPr>
          <p:cNvSpPr/>
          <p:nvPr/>
        </p:nvSpPr>
        <p:spPr>
          <a:xfrm>
            <a:off x="2855257" y="755717"/>
            <a:ext cx="1440780" cy="488498"/>
          </a:xfrm>
          <a:custGeom>
            <a:avLst/>
            <a:gdLst>
              <a:gd name="connsiteX0" fmla="*/ 0 w 1440780"/>
              <a:gd name="connsiteY0" fmla="*/ 81418 h 488498"/>
              <a:gd name="connsiteX1" fmla="*/ 81418 w 1440780"/>
              <a:gd name="connsiteY1" fmla="*/ 0 h 488498"/>
              <a:gd name="connsiteX2" fmla="*/ 745949 w 1440780"/>
              <a:gd name="connsiteY2" fmla="*/ 0 h 488498"/>
              <a:gd name="connsiteX3" fmla="*/ 1359362 w 1440780"/>
              <a:gd name="connsiteY3" fmla="*/ 0 h 488498"/>
              <a:gd name="connsiteX4" fmla="*/ 1440780 w 1440780"/>
              <a:gd name="connsiteY4" fmla="*/ 81418 h 488498"/>
              <a:gd name="connsiteX5" fmla="*/ 1440780 w 1440780"/>
              <a:gd name="connsiteY5" fmla="*/ 407080 h 488498"/>
              <a:gd name="connsiteX6" fmla="*/ 1359362 w 1440780"/>
              <a:gd name="connsiteY6" fmla="*/ 488498 h 488498"/>
              <a:gd name="connsiteX7" fmla="*/ 745949 w 1440780"/>
              <a:gd name="connsiteY7" fmla="*/ 488498 h 488498"/>
              <a:gd name="connsiteX8" fmla="*/ 81418 w 1440780"/>
              <a:gd name="connsiteY8" fmla="*/ 488498 h 488498"/>
              <a:gd name="connsiteX9" fmla="*/ 0 w 1440780"/>
              <a:gd name="connsiteY9" fmla="*/ 407080 h 488498"/>
              <a:gd name="connsiteX10" fmla="*/ 0 w 1440780"/>
              <a:gd name="connsiteY10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0780" h="488498" fill="none" extrusionOk="0">
                <a:moveTo>
                  <a:pt x="0" y="81418"/>
                </a:moveTo>
                <a:cubicBezTo>
                  <a:pt x="3349" y="37717"/>
                  <a:pt x="39636" y="-3182"/>
                  <a:pt x="81418" y="0"/>
                </a:cubicBezTo>
                <a:cubicBezTo>
                  <a:pt x="384765" y="-32222"/>
                  <a:pt x="457568" y="-22168"/>
                  <a:pt x="745949" y="0"/>
                </a:cubicBezTo>
                <a:cubicBezTo>
                  <a:pt x="1034330" y="22168"/>
                  <a:pt x="1235880" y="-15919"/>
                  <a:pt x="1359362" y="0"/>
                </a:cubicBezTo>
                <a:cubicBezTo>
                  <a:pt x="1403815" y="-3505"/>
                  <a:pt x="1439739" y="25682"/>
                  <a:pt x="1440780" y="81418"/>
                </a:cubicBezTo>
                <a:cubicBezTo>
                  <a:pt x="1428549" y="211081"/>
                  <a:pt x="1454188" y="322729"/>
                  <a:pt x="1440780" y="407080"/>
                </a:cubicBezTo>
                <a:cubicBezTo>
                  <a:pt x="1439760" y="447974"/>
                  <a:pt x="1402320" y="484701"/>
                  <a:pt x="1359362" y="488498"/>
                </a:cubicBezTo>
                <a:cubicBezTo>
                  <a:pt x="1170407" y="487033"/>
                  <a:pt x="921187" y="474403"/>
                  <a:pt x="745949" y="488498"/>
                </a:cubicBezTo>
                <a:cubicBezTo>
                  <a:pt x="570711" y="502593"/>
                  <a:pt x="308416" y="505340"/>
                  <a:pt x="81418" y="488498"/>
                </a:cubicBezTo>
                <a:cubicBezTo>
                  <a:pt x="30161" y="490493"/>
                  <a:pt x="-2716" y="444133"/>
                  <a:pt x="0" y="407080"/>
                </a:cubicBezTo>
                <a:cubicBezTo>
                  <a:pt x="-13860" y="322508"/>
                  <a:pt x="-6423" y="169913"/>
                  <a:pt x="0" y="81418"/>
                </a:cubicBezTo>
                <a:close/>
              </a:path>
              <a:path w="1440780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30677" y="25299"/>
                  <a:pt x="422710" y="-7964"/>
                  <a:pt x="745949" y="0"/>
                </a:cubicBezTo>
                <a:cubicBezTo>
                  <a:pt x="1069188" y="7964"/>
                  <a:pt x="1204256" y="-8067"/>
                  <a:pt x="1359362" y="0"/>
                </a:cubicBezTo>
                <a:cubicBezTo>
                  <a:pt x="1407511" y="-2780"/>
                  <a:pt x="1444775" y="29873"/>
                  <a:pt x="1440780" y="81418"/>
                </a:cubicBezTo>
                <a:cubicBezTo>
                  <a:pt x="1436378" y="177089"/>
                  <a:pt x="1447232" y="290876"/>
                  <a:pt x="1440780" y="407080"/>
                </a:cubicBezTo>
                <a:cubicBezTo>
                  <a:pt x="1450160" y="446592"/>
                  <a:pt x="1407129" y="490731"/>
                  <a:pt x="1359362" y="488498"/>
                </a:cubicBezTo>
                <a:cubicBezTo>
                  <a:pt x="1216075" y="504792"/>
                  <a:pt x="996277" y="460624"/>
                  <a:pt x="745949" y="488498"/>
                </a:cubicBezTo>
                <a:cubicBezTo>
                  <a:pt x="495621" y="516372"/>
                  <a:pt x="408263" y="484351"/>
                  <a:pt x="81418" y="488498"/>
                </a:cubicBezTo>
                <a:cubicBezTo>
                  <a:pt x="35387" y="489329"/>
                  <a:pt x="-3672" y="452222"/>
                  <a:pt x="0" y="407080"/>
                </a:cubicBezTo>
                <a:cubicBezTo>
                  <a:pt x="5004" y="340200"/>
                  <a:pt x="12362" y="201672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Profit Margin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6E6B50-107A-8AA8-2B16-36717F6E8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78" y="1392170"/>
            <a:ext cx="885825" cy="471011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B27D2C-3798-2283-C0EC-E147FF507ECC}"/>
              </a:ext>
            </a:extLst>
          </p:cNvPr>
          <p:cNvSpPr/>
          <p:nvPr/>
        </p:nvSpPr>
        <p:spPr>
          <a:xfrm>
            <a:off x="4412443" y="755717"/>
            <a:ext cx="1221497" cy="488498"/>
          </a:xfrm>
          <a:custGeom>
            <a:avLst/>
            <a:gdLst>
              <a:gd name="connsiteX0" fmla="*/ 0 w 1221497"/>
              <a:gd name="connsiteY0" fmla="*/ 81418 h 488498"/>
              <a:gd name="connsiteX1" fmla="*/ 81418 w 1221497"/>
              <a:gd name="connsiteY1" fmla="*/ 0 h 488498"/>
              <a:gd name="connsiteX2" fmla="*/ 631922 w 1221497"/>
              <a:gd name="connsiteY2" fmla="*/ 0 h 488498"/>
              <a:gd name="connsiteX3" fmla="*/ 1140079 w 1221497"/>
              <a:gd name="connsiteY3" fmla="*/ 0 h 488498"/>
              <a:gd name="connsiteX4" fmla="*/ 1221497 w 1221497"/>
              <a:gd name="connsiteY4" fmla="*/ 81418 h 488498"/>
              <a:gd name="connsiteX5" fmla="*/ 1221497 w 1221497"/>
              <a:gd name="connsiteY5" fmla="*/ 407080 h 488498"/>
              <a:gd name="connsiteX6" fmla="*/ 1140079 w 1221497"/>
              <a:gd name="connsiteY6" fmla="*/ 488498 h 488498"/>
              <a:gd name="connsiteX7" fmla="*/ 631922 w 1221497"/>
              <a:gd name="connsiteY7" fmla="*/ 488498 h 488498"/>
              <a:gd name="connsiteX8" fmla="*/ 81418 w 1221497"/>
              <a:gd name="connsiteY8" fmla="*/ 488498 h 488498"/>
              <a:gd name="connsiteX9" fmla="*/ 0 w 1221497"/>
              <a:gd name="connsiteY9" fmla="*/ 407080 h 488498"/>
              <a:gd name="connsiteX10" fmla="*/ 0 w 1221497"/>
              <a:gd name="connsiteY10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497" h="488498" fill="none" extrusionOk="0">
                <a:moveTo>
                  <a:pt x="0" y="81418"/>
                </a:moveTo>
                <a:cubicBezTo>
                  <a:pt x="3349" y="37717"/>
                  <a:pt x="39636" y="-3182"/>
                  <a:pt x="81418" y="0"/>
                </a:cubicBezTo>
                <a:cubicBezTo>
                  <a:pt x="227693" y="21452"/>
                  <a:pt x="502374" y="10449"/>
                  <a:pt x="631922" y="0"/>
                </a:cubicBezTo>
                <a:cubicBezTo>
                  <a:pt x="761470" y="-10449"/>
                  <a:pt x="996238" y="8118"/>
                  <a:pt x="1140079" y="0"/>
                </a:cubicBezTo>
                <a:cubicBezTo>
                  <a:pt x="1184532" y="-3505"/>
                  <a:pt x="1220456" y="25682"/>
                  <a:pt x="1221497" y="81418"/>
                </a:cubicBezTo>
                <a:cubicBezTo>
                  <a:pt x="1209266" y="211081"/>
                  <a:pt x="1234905" y="322729"/>
                  <a:pt x="1221497" y="407080"/>
                </a:cubicBezTo>
                <a:cubicBezTo>
                  <a:pt x="1220477" y="447974"/>
                  <a:pt x="1183037" y="484701"/>
                  <a:pt x="1140079" y="488498"/>
                </a:cubicBezTo>
                <a:cubicBezTo>
                  <a:pt x="1005352" y="493551"/>
                  <a:pt x="816069" y="468064"/>
                  <a:pt x="631922" y="488498"/>
                </a:cubicBezTo>
                <a:cubicBezTo>
                  <a:pt x="447775" y="508932"/>
                  <a:pt x="355391" y="507131"/>
                  <a:pt x="81418" y="488498"/>
                </a:cubicBezTo>
                <a:cubicBezTo>
                  <a:pt x="30161" y="490493"/>
                  <a:pt x="-2716" y="444133"/>
                  <a:pt x="0" y="407080"/>
                </a:cubicBezTo>
                <a:cubicBezTo>
                  <a:pt x="-13860" y="322508"/>
                  <a:pt x="-6423" y="169913"/>
                  <a:pt x="0" y="81418"/>
                </a:cubicBezTo>
                <a:close/>
              </a:path>
              <a:path w="1221497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275950" y="-3348"/>
                  <a:pt x="399655" y="1856"/>
                  <a:pt x="631922" y="0"/>
                </a:cubicBezTo>
                <a:cubicBezTo>
                  <a:pt x="864189" y="-1856"/>
                  <a:pt x="927493" y="-4048"/>
                  <a:pt x="1140079" y="0"/>
                </a:cubicBezTo>
                <a:cubicBezTo>
                  <a:pt x="1188228" y="-2780"/>
                  <a:pt x="1225492" y="29873"/>
                  <a:pt x="1221497" y="81418"/>
                </a:cubicBezTo>
                <a:cubicBezTo>
                  <a:pt x="1217095" y="177089"/>
                  <a:pt x="1227949" y="290876"/>
                  <a:pt x="1221497" y="407080"/>
                </a:cubicBezTo>
                <a:cubicBezTo>
                  <a:pt x="1230877" y="446592"/>
                  <a:pt x="1187846" y="490731"/>
                  <a:pt x="1140079" y="488498"/>
                </a:cubicBezTo>
                <a:cubicBezTo>
                  <a:pt x="946959" y="489524"/>
                  <a:pt x="872867" y="486299"/>
                  <a:pt x="631922" y="488498"/>
                </a:cubicBezTo>
                <a:cubicBezTo>
                  <a:pt x="390977" y="490697"/>
                  <a:pt x="313597" y="498473"/>
                  <a:pt x="81418" y="488498"/>
                </a:cubicBezTo>
                <a:cubicBezTo>
                  <a:pt x="35387" y="489329"/>
                  <a:pt x="-3672" y="452222"/>
                  <a:pt x="0" y="407080"/>
                </a:cubicBezTo>
                <a:cubicBezTo>
                  <a:pt x="5004" y="340200"/>
                  <a:pt x="12362" y="201672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Op. Profit Margin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D46DD7-F1F1-E33A-395C-D857D2FE4E65}"/>
              </a:ext>
            </a:extLst>
          </p:cNvPr>
          <p:cNvSpPr/>
          <p:nvPr/>
        </p:nvSpPr>
        <p:spPr>
          <a:xfrm>
            <a:off x="5837651" y="749842"/>
            <a:ext cx="1221497" cy="488498"/>
          </a:xfrm>
          <a:custGeom>
            <a:avLst/>
            <a:gdLst>
              <a:gd name="connsiteX0" fmla="*/ 0 w 1221497"/>
              <a:gd name="connsiteY0" fmla="*/ 81418 h 488498"/>
              <a:gd name="connsiteX1" fmla="*/ 81418 w 1221497"/>
              <a:gd name="connsiteY1" fmla="*/ 0 h 488498"/>
              <a:gd name="connsiteX2" fmla="*/ 631922 w 1221497"/>
              <a:gd name="connsiteY2" fmla="*/ 0 h 488498"/>
              <a:gd name="connsiteX3" fmla="*/ 1140079 w 1221497"/>
              <a:gd name="connsiteY3" fmla="*/ 0 h 488498"/>
              <a:gd name="connsiteX4" fmla="*/ 1221497 w 1221497"/>
              <a:gd name="connsiteY4" fmla="*/ 81418 h 488498"/>
              <a:gd name="connsiteX5" fmla="*/ 1221497 w 1221497"/>
              <a:gd name="connsiteY5" fmla="*/ 407080 h 488498"/>
              <a:gd name="connsiteX6" fmla="*/ 1140079 w 1221497"/>
              <a:gd name="connsiteY6" fmla="*/ 488498 h 488498"/>
              <a:gd name="connsiteX7" fmla="*/ 631922 w 1221497"/>
              <a:gd name="connsiteY7" fmla="*/ 488498 h 488498"/>
              <a:gd name="connsiteX8" fmla="*/ 81418 w 1221497"/>
              <a:gd name="connsiteY8" fmla="*/ 488498 h 488498"/>
              <a:gd name="connsiteX9" fmla="*/ 0 w 1221497"/>
              <a:gd name="connsiteY9" fmla="*/ 407080 h 488498"/>
              <a:gd name="connsiteX10" fmla="*/ 0 w 1221497"/>
              <a:gd name="connsiteY10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497" h="488498" fill="none" extrusionOk="0">
                <a:moveTo>
                  <a:pt x="0" y="81418"/>
                </a:moveTo>
                <a:cubicBezTo>
                  <a:pt x="3349" y="37717"/>
                  <a:pt x="39636" y="-3182"/>
                  <a:pt x="81418" y="0"/>
                </a:cubicBezTo>
                <a:cubicBezTo>
                  <a:pt x="227693" y="21452"/>
                  <a:pt x="502374" y="10449"/>
                  <a:pt x="631922" y="0"/>
                </a:cubicBezTo>
                <a:cubicBezTo>
                  <a:pt x="761470" y="-10449"/>
                  <a:pt x="996238" y="8118"/>
                  <a:pt x="1140079" y="0"/>
                </a:cubicBezTo>
                <a:cubicBezTo>
                  <a:pt x="1184532" y="-3505"/>
                  <a:pt x="1220456" y="25682"/>
                  <a:pt x="1221497" y="81418"/>
                </a:cubicBezTo>
                <a:cubicBezTo>
                  <a:pt x="1209266" y="211081"/>
                  <a:pt x="1234905" y="322729"/>
                  <a:pt x="1221497" y="407080"/>
                </a:cubicBezTo>
                <a:cubicBezTo>
                  <a:pt x="1220477" y="447974"/>
                  <a:pt x="1183037" y="484701"/>
                  <a:pt x="1140079" y="488498"/>
                </a:cubicBezTo>
                <a:cubicBezTo>
                  <a:pt x="1005352" y="493551"/>
                  <a:pt x="816069" y="468064"/>
                  <a:pt x="631922" y="488498"/>
                </a:cubicBezTo>
                <a:cubicBezTo>
                  <a:pt x="447775" y="508932"/>
                  <a:pt x="355391" y="507131"/>
                  <a:pt x="81418" y="488498"/>
                </a:cubicBezTo>
                <a:cubicBezTo>
                  <a:pt x="30161" y="490493"/>
                  <a:pt x="-2716" y="444133"/>
                  <a:pt x="0" y="407080"/>
                </a:cubicBezTo>
                <a:cubicBezTo>
                  <a:pt x="-13860" y="322508"/>
                  <a:pt x="-6423" y="169913"/>
                  <a:pt x="0" y="81418"/>
                </a:cubicBezTo>
                <a:close/>
              </a:path>
              <a:path w="1221497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275950" y="-3348"/>
                  <a:pt x="399655" y="1856"/>
                  <a:pt x="631922" y="0"/>
                </a:cubicBezTo>
                <a:cubicBezTo>
                  <a:pt x="864189" y="-1856"/>
                  <a:pt x="927493" y="-4048"/>
                  <a:pt x="1140079" y="0"/>
                </a:cubicBezTo>
                <a:cubicBezTo>
                  <a:pt x="1188228" y="-2780"/>
                  <a:pt x="1225492" y="29873"/>
                  <a:pt x="1221497" y="81418"/>
                </a:cubicBezTo>
                <a:cubicBezTo>
                  <a:pt x="1217095" y="177089"/>
                  <a:pt x="1227949" y="290876"/>
                  <a:pt x="1221497" y="407080"/>
                </a:cubicBezTo>
                <a:cubicBezTo>
                  <a:pt x="1230877" y="446592"/>
                  <a:pt x="1187846" y="490731"/>
                  <a:pt x="1140079" y="488498"/>
                </a:cubicBezTo>
                <a:cubicBezTo>
                  <a:pt x="946959" y="489524"/>
                  <a:pt x="872867" y="486299"/>
                  <a:pt x="631922" y="488498"/>
                </a:cubicBezTo>
                <a:cubicBezTo>
                  <a:pt x="390977" y="490697"/>
                  <a:pt x="313597" y="498473"/>
                  <a:pt x="81418" y="488498"/>
                </a:cubicBezTo>
                <a:cubicBezTo>
                  <a:pt x="35387" y="489329"/>
                  <a:pt x="-3672" y="452222"/>
                  <a:pt x="0" y="407080"/>
                </a:cubicBezTo>
                <a:cubicBezTo>
                  <a:pt x="5004" y="340200"/>
                  <a:pt x="12362" y="201672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Profit Margin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4F4927-1F8F-050B-6156-086516735BBF}"/>
              </a:ext>
            </a:extLst>
          </p:cNvPr>
          <p:cNvSpPr/>
          <p:nvPr/>
        </p:nvSpPr>
        <p:spPr>
          <a:xfrm>
            <a:off x="5612502" y="6102283"/>
            <a:ext cx="1221497" cy="488498"/>
          </a:xfrm>
          <a:custGeom>
            <a:avLst/>
            <a:gdLst>
              <a:gd name="connsiteX0" fmla="*/ 0 w 1221497"/>
              <a:gd name="connsiteY0" fmla="*/ 81418 h 488498"/>
              <a:gd name="connsiteX1" fmla="*/ 81418 w 1221497"/>
              <a:gd name="connsiteY1" fmla="*/ 0 h 488498"/>
              <a:gd name="connsiteX2" fmla="*/ 631922 w 1221497"/>
              <a:gd name="connsiteY2" fmla="*/ 0 h 488498"/>
              <a:gd name="connsiteX3" fmla="*/ 1140079 w 1221497"/>
              <a:gd name="connsiteY3" fmla="*/ 0 h 488498"/>
              <a:gd name="connsiteX4" fmla="*/ 1221497 w 1221497"/>
              <a:gd name="connsiteY4" fmla="*/ 81418 h 488498"/>
              <a:gd name="connsiteX5" fmla="*/ 1221497 w 1221497"/>
              <a:gd name="connsiteY5" fmla="*/ 407080 h 488498"/>
              <a:gd name="connsiteX6" fmla="*/ 1140079 w 1221497"/>
              <a:gd name="connsiteY6" fmla="*/ 488498 h 488498"/>
              <a:gd name="connsiteX7" fmla="*/ 631922 w 1221497"/>
              <a:gd name="connsiteY7" fmla="*/ 488498 h 488498"/>
              <a:gd name="connsiteX8" fmla="*/ 81418 w 1221497"/>
              <a:gd name="connsiteY8" fmla="*/ 488498 h 488498"/>
              <a:gd name="connsiteX9" fmla="*/ 0 w 1221497"/>
              <a:gd name="connsiteY9" fmla="*/ 407080 h 488498"/>
              <a:gd name="connsiteX10" fmla="*/ 0 w 1221497"/>
              <a:gd name="connsiteY10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497" h="488498" fill="none" extrusionOk="0">
                <a:moveTo>
                  <a:pt x="0" y="81418"/>
                </a:moveTo>
                <a:cubicBezTo>
                  <a:pt x="3349" y="37717"/>
                  <a:pt x="39636" y="-3182"/>
                  <a:pt x="81418" y="0"/>
                </a:cubicBezTo>
                <a:cubicBezTo>
                  <a:pt x="227693" y="21452"/>
                  <a:pt x="502374" y="10449"/>
                  <a:pt x="631922" y="0"/>
                </a:cubicBezTo>
                <a:cubicBezTo>
                  <a:pt x="761470" y="-10449"/>
                  <a:pt x="996238" y="8118"/>
                  <a:pt x="1140079" y="0"/>
                </a:cubicBezTo>
                <a:cubicBezTo>
                  <a:pt x="1184532" y="-3505"/>
                  <a:pt x="1220456" y="25682"/>
                  <a:pt x="1221497" y="81418"/>
                </a:cubicBezTo>
                <a:cubicBezTo>
                  <a:pt x="1209266" y="211081"/>
                  <a:pt x="1234905" y="322729"/>
                  <a:pt x="1221497" y="407080"/>
                </a:cubicBezTo>
                <a:cubicBezTo>
                  <a:pt x="1220477" y="447974"/>
                  <a:pt x="1183037" y="484701"/>
                  <a:pt x="1140079" y="488498"/>
                </a:cubicBezTo>
                <a:cubicBezTo>
                  <a:pt x="1005352" y="493551"/>
                  <a:pt x="816069" y="468064"/>
                  <a:pt x="631922" y="488498"/>
                </a:cubicBezTo>
                <a:cubicBezTo>
                  <a:pt x="447775" y="508932"/>
                  <a:pt x="355391" y="507131"/>
                  <a:pt x="81418" y="488498"/>
                </a:cubicBezTo>
                <a:cubicBezTo>
                  <a:pt x="30161" y="490493"/>
                  <a:pt x="-2716" y="444133"/>
                  <a:pt x="0" y="407080"/>
                </a:cubicBezTo>
                <a:cubicBezTo>
                  <a:pt x="-13860" y="322508"/>
                  <a:pt x="-6423" y="169913"/>
                  <a:pt x="0" y="81418"/>
                </a:cubicBezTo>
                <a:close/>
              </a:path>
              <a:path w="1221497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275950" y="-3348"/>
                  <a:pt x="399655" y="1856"/>
                  <a:pt x="631922" y="0"/>
                </a:cubicBezTo>
                <a:cubicBezTo>
                  <a:pt x="864189" y="-1856"/>
                  <a:pt x="927493" y="-4048"/>
                  <a:pt x="1140079" y="0"/>
                </a:cubicBezTo>
                <a:cubicBezTo>
                  <a:pt x="1188228" y="-2780"/>
                  <a:pt x="1225492" y="29873"/>
                  <a:pt x="1221497" y="81418"/>
                </a:cubicBezTo>
                <a:cubicBezTo>
                  <a:pt x="1217095" y="177089"/>
                  <a:pt x="1227949" y="290876"/>
                  <a:pt x="1221497" y="407080"/>
                </a:cubicBezTo>
                <a:cubicBezTo>
                  <a:pt x="1230877" y="446592"/>
                  <a:pt x="1187846" y="490731"/>
                  <a:pt x="1140079" y="488498"/>
                </a:cubicBezTo>
                <a:cubicBezTo>
                  <a:pt x="946959" y="489524"/>
                  <a:pt x="872867" y="486299"/>
                  <a:pt x="631922" y="488498"/>
                </a:cubicBezTo>
                <a:cubicBezTo>
                  <a:pt x="390977" y="490697"/>
                  <a:pt x="313597" y="498473"/>
                  <a:pt x="81418" y="488498"/>
                </a:cubicBezTo>
                <a:cubicBezTo>
                  <a:pt x="35387" y="489329"/>
                  <a:pt x="-3672" y="452222"/>
                  <a:pt x="0" y="407080"/>
                </a:cubicBezTo>
                <a:cubicBezTo>
                  <a:pt x="5004" y="340200"/>
                  <a:pt x="12362" y="201672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474988-BA02-E240-109D-4C626AE65A40}"/>
              </a:ext>
            </a:extLst>
          </p:cNvPr>
          <p:cNvSpPr/>
          <p:nvPr/>
        </p:nvSpPr>
        <p:spPr>
          <a:xfrm>
            <a:off x="8651315" y="1977466"/>
            <a:ext cx="3235623" cy="488498"/>
          </a:xfrm>
          <a:custGeom>
            <a:avLst/>
            <a:gdLst>
              <a:gd name="connsiteX0" fmla="*/ 0 w 3235623"/>
              <a:gd name="connsiteY0" fmla="*/ 81418 h 488498"/>
              <a:gd name="connsiteX1" fmla="*/ 81418 w 3235623"/>
              <a:gd name="connsiteY1" fmla="*/ 0 h 488498"/>
              <a:gd name="connsiteX2" fmla="*/ 665248 w 3235623"/>
              <a:gd name="connsiteY2" fmla="*/ 0 h 488498"/>
              <a:gd name="connsiteX3" fmla="*/ 1341261 w 3235623"/>
              <a:gd name="connsiteY3" fmla="*/ 0 h 488498"/>
              <a:gd name="connsiteX4" fmla="*/ 1986546 w 3235623"/>
              <a:gd name="connsiteY4" fmla="*/ 0 h 488498"/>
              <a:gd name="connsiteX5" fmla="*/ 2508920 w 3235623"/>
              <a:gd name="connsiteY5" fmla="*/ 0 h 488498"/>
              <a:gd name="connsiteX6" fmla="*/ 3154205 w 3235623"/>
              <a:gd name="connsiteY6" fmla="*/ 0 h 488498"/>
              <a:gd name="connsiteX7" fmla="*/ 3235623 w 3235623"/>
              <a:gd name="connsiteY7" fmla="*/ 81418 h 488498"/>
              <a:gd name="connsiteX8" fmla="*/ 3235623 w 3235623"/>
              <a:gd name="connsiteY8" fmla="*/ 407080 h 488498"/>
              <a:gd name="connsiteX9" fmla="*/ 3154205 w 3235623"/>
              <a:gd name="connsiteY9" fmla="*/ 488498 h 488498"/>
              <a:gd name="connsiteX10" fmla="*/ 2539648 w 3235623"/>
              <a:gd name="connsiteY10" fmla="*/ 488498 h 488498"/>
              <a:gd name="connsiteX11" fmla="*/ 1863634 w 3235623"/>
              <a:gd name="connsiteY11" fmla="*/ 488498 h 488498"/>
              <a:gd name="connsiteX12" fmla="*/ 1341261 w 3235623"/>
              <a:gd name="connsiteY12" fmla="*/ 488498 h 488498"/>
              <a:gd name="connsiteX13" fmla="*/ 726703 w 3235623"/>
              <a:gd name="connsiteY13" fmla="*/ 488498 h 488498"/>
              <a:gd name="connsiteX14" fmla="*/ 81418 w 3235623"/>
              <a:gd name="connsiteY14" fmla="*/ 488498 h 488498"/>
              <a:gd name="connsiteX15" fmla="*/ 0 w 3235623"/>
              <a:gd name="connsiteY15" fmla="*/ 407080 h 488498"/>
              <a:gd name="connsiteX16" fmla="*/ 0 w 3235623"/>
              <a:gd name="connsiteY16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5623" h="488498" fill="none" extrusionOk="0">
                <a:moveTo>
                  <a:pt x="0" y="81418"/>
                </a:moveTo>
                <a:cubicBezTo>
                  <a:pt x="8454" y="38606"/>
                  <a:pt x="41636" y="-4453"/>
                  <a:pt x="81418" y="0"/>
                </a:cubicBezTo>
                <a:cubicBezTo>
                  <a:pt x="209305" y="23467"/>
                  <a:pt x="401058" y="19112"/>
                  <a:pt x="665248" y="0"/>
                </a:cubicBezTo>
                <a:cubicBezTo>
                  <a:pt x="929438" y="-19112"/>
                  <a:pt x="1198928" y="-10045"/>
                  <a:pt x="1341261" y="0"/>
                </a:cubicBezTo>
                <a:cubicBezTo>
                  <a:pt x="1483594" y="10045"/>
                  <a:pt x="1716669" y="5507"/>
                  <a:pt x="1986546" y="0"/>
                </a:cubicBezTo>
                <a:cubicBezTo>
                  <a:pt x="2256424" y="-5507"/>
                  <a:pt x="2247956" y="-15401"/>
                  <a:pt x="2508920" y="0"/>
                </a:cubicBezTo>
                <a:cubicBezTo>
                  <a:pt x="2769884" y="15401"/>
                  <a:pt x="2963590" y="16730"/>
                  <a:pt x="3154205" y="0"/>
                </a:cubicBezTo>
                <a:cubicBezTo>
                  <a:pt x="3195923" y="338"/>
                  <a:pt x="3237454" y="38156"/>
                  <a:pt x="3235623" y="81418"/>
                </a:cubicBezTo>
                <a:cubicBezTo>
                  <a:pt x="3226097" y="237526"/>
                  <a:pt x="3224846" y="326527"/>
                  <a:pt x="3235623" y="407080"/>
                </a:cubicBezTo>
                <a:cubicBezTo>
                  <a:pt x="3234577" y="455956"/>
                  <a:pt x="3197746" y="494609"/>
                  <a:pt x="3154205" y="488498"/>
                </a:cubicBezTo>
                <a:cubicBezTo>
                  <a:pt x="2915569" y="514640"/>
                  <a:pt x="2831076" y="486436"/>
                  <a:pt x="2539648" y="488498"/>
                </a:cubicBezTo>
                <a:cubicBezTo>
                  <a:pt x="2248220" y="490560"/>
                  <a:pt x="2159022" y="495162"/>
                  <a:pt x="1863634" y="488498"/>
                </a:cubicBezTo>
                <a:cubicBezTo>
                  <a:pt x="1568246" y="481834"/>
                  <a:pt x="1561926" y="513737"/>
                  <a:pt x="1341261" y="488498"/>
                </a:cubicBezTo>
                <a:cubicBezTo>
                  <a:pt x="1120596" y="463259"/>
                  <a:pt x="1018701" y="479368"/>
                  <a:pt x="726703" y="488498"/>
                </a:cubicBezTo>
                <a:cubicBezTo>
                  <a:pt x="434705" y="497628"/>
                  <a:pt x="352857" y="511550"/>
                  <a:pt x="81418" y="488498"/>
                </a:cubicBezTo>
                <a:cubicBezTo>
                  <a:pt x="33604" y="482270"/>
                  <a:pt x="-4172" y="454890"/>
                  <a:pt x="0" y="407080"/>
                </a:cubicBezTo>
                <a:cubicBezTo>
                  <a:pt x="12981" y="329869"/>
                  <a:pt x="1791" y="205062"/>
                  <a:pt x="0" y="81418"/>
                </a:cubicBezTo>
                <a:close/>
              </a:path>
              <a:path w="3235623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25490" y="26439"/>
                  <a:pt x="541332" y="-23965"/>
                  <a:pt x="757431" y="0"/>
                </a:cubicBezTo>
                <a:cubicBezTo>
                  <a:pt x="973530" y="23965"/>
                  <a:pt x="1128536" y="26586"/>
                  <a:pt x="1371989" y="0"/>
                </a:cubicBezTo>
                <a:cubicBezTo>
                  <a:pt x="1615442" y="-26586"/>
                  <a:pt x="1860818" y="29587"/>
                  <a:pt x="2017274" y="0"/>
                </a:cubicBezTo>
                <a:cubicBezTo>
                  <a:pt x="2173730" y="-29587"/>
                  <a:pt x="2302842" y="21019"/>
                  <a:pt x="2539648" y="0"/>
                </a:cubicBezTo>
                <a:cubicBezTo>
                  <a:pt x="2776454" y="-21019"/>
                  <a:pt x="2905051" y="2909"/>
                  <a:pt x="3154205" y="0"/>
                </a:cubicBezTo>
                <a:cubicBezTo>
                  <a:pt x="3208551" y="-5454"/>
                  <a:pt x="3238424" y="38685"/>
                  <a:pt x="3235623" y="81418"/>
                </a:cubicBezTo>
                <a:cubicBezTo>
                  <a:pt x="3237311" y="200117"/>
                  <a:pt x="3233594" y="298128"/>
                  <a:pt x="3235623" y="407080"/>
                </a:cubicBezTo>
                <a:cubicBezTo>
                  <a:pt x="3241187" y="458367"/>
                  <a:pt x="3201073" y="489752"/>
                  <a:pt x="3154205" y="488498"/>
                </a:cubicBezTo>
                <a:cubicBezTo>
                  <a:pt x="3023238" y="469305"/>
                  <a:pt x="2823855" y="481616"/>
                  <a:pt x="2508920" y="488498"/>
                </a:cubicBezTo>
                <a:cubicBezTo>
                  <a:pt x="2193986" y="495380"/>
                  <a:pt x="2083685" y="492740"/>
                  <a:pt x="1925090" y="488498"/>
                </a:cubicBezTo>
                <a:cubicBezTo>
                  <a:pt x="1766495" y="484257"/>
                  <a:pt x="1554558" y="503683"/>
                  <a:pt x="1279805" y="488498"/>
                </a:cubicBezTo>
                <a:cubicBezTo>
                  <a:pt x="1005052" y="473313"/>
                  <a:pt x="874009" y="465089"/>
                  <a:pt x="757431" y="488498"/>
                </a:cubicBezTo>
                <a:cubicBezTo>
                  <a:pt x="640853" y="511907"/>
                  <a:pt x="221652" y="462643"/>
                  <a:pt x="81418" y="488498"/>
                </a:cubicBezTo>
                <a:cubicBezTo>
                  <a:pt x="37838" y="490380"/>
                  <a:pt x="5216" y="460437"/>
                  <a:pt x="0" y="407080"/>
                </a:cubicBezTo>
                <a:cubicBezTo>
                  <a:pt x="-1812" y="270014"/>
                  <a:pt x="-14991" y="162279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هامش مجمل الربح %45.4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2024C3-CCE6-11C2-D34E-9B0FAD9A2C67}"/>
              </a:ext>
            </a:extLst>
          </p:cNvPr>
          <p:cNvSpPr/>
          <p:nvPr/>
        </p:nvSpPr>
        <p:spPr>
          <a:xfrm>
            <a:off x="5950492" y="1977466"/>
            <a:ext cx="2474014" cy="488498"/>
          </a:xfrm>
          <a:custGeom>
            <a:avLst/>
            <a:gdLst>
              <a:gd name="connsiteX0" fmla="*/ 0 w 2474014"/>
              <a:gd name="connsiteY0" fmla="*/ 81418 h 488498"/>
              <a:gd name="connsiteX1" fmla="*/ 81418 w 2474014"/>
              <a:gd name="connsiteY1" fmla="*/ 0 h 488498"/>
              <a:gd name="connsiteX2" fmla="*/ 705436 w 2474014"/>
              <a:gd name="connsiteY2" fmla="*/ 0 h 488498"/>
              <a:gd name="connsiteX3" fmla="*/ 1329454 w 2474014"/>
              <a:gd name="connsiteY3" fmla="*/ 0 h 488498"/>
              <a:gd name="connsiteX4" fmla="*/ 1884137 w 2474014"/>
              <a:gd name="connsiteY4" fmla="*/ 0 h 488498"/>
              <a:gd name="connsiteX5" fmla="*/ 2392596 w 2474014"/>
              <a:gd name="connsiteY5" fmla="*/ 0 h 488498"/>
              <a:gd name="connsiteX6" fmla="*/ 2474014 w 2474014"/>
              <a:gd name="connsiteY6" fmla="*/ 81418 h 488498"/>
              <a:gd name="connsiteX7" fmla="*/ 2474014 w 2474014"/>
              <a:gd name="connsiteY7" fmla="*/ 407080 h 488498"/>
              <a:gd name="connsiteX8" fmla="*/ 2392596 w 2474014"/>
              <a:gd name="connsiteY8" fmla="*/ 488498 h 488498"/>
              <a:gd name="connsiteX9" fmla="*/ 1837913 w 2474014"/>
              <a:gd name="connsiteY9" fmla="*/ 488498 h 488498"/>
              <a:gd name="connsiteX10" fmla="*/ 1260119 w 2474014"/>
              <a:gd name="connsiteY10" fmla="*/ 488498 h 488498"/>
              <a:gd name="connsiteX11" fmla="*/ 636101 w 2474014"/>
              <a:gd name="connsiteY11" fmla="*/ 488498 h 488498"/>
              <a:gd name="connsiteX12" fmla="*/ 81418 w 2474014"/>
              <a:gd name="connsiteY12" fmla="*/ 488498 h 488498"/>
              <a:gd name="connsiteX13" fmla="*/ 0 w 2474014"/>
              <a:gd name="connsiteY13" fmla="*/ 407080 h 488498"/>
              <a:gd name="connsiteX14" fmla="*/ 0 w 2474014"/>
              <a:gd name="connsiteY14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4014" h="488498" fill="none" extrusionOk="0">
                <a:moveTo>
                  <a:pt x="0" y="81418"/>
                </a:moveTo>
                <a:cubicBezTo>
                  <a:pt x="-513" y="32947"/>
                  <a:pt x="35411" y="-10770"/>
                  <a:pt x="81418" y="0"/>
                </a:cubicBezTo>
                <a:cubicBezTo>
                  <a:pt x="279071" y="5422"/>
                  <a:pt x="523306" y="2501"/>
                  <a:pt x="705436" y="0"/>
                </a:cubicBezTo>
                <a:cubicBezTo>
                  <a:pt x="887566" y="-2501"/>
                  <a:pt x="1064096" y="-16750"/>
                  <a:pt x="1329454" y="0"/>
                </a:cubicBezTo>
                <a:cubicBezTo>
                  <a:pt x="1594812" y="16750"/>
                  <a:pt x="1731297" y="10509"/>
                  <a:pt x="1884137" y="0"/>
                </a:cubicBezTo>
                <a:cubicBezTo>
                  <a:pt x="2036977" y="-10509"/>
                  <a:pt x="2196044" y="7192"/>
                  <a:pt x="2392596" y="0"/>
                </a:cubicBezTo>
                <a:cubicBezTo>
                  <a:pt x="2435273" y="138"/>
                  <a:pt x="2472810" y="36553"/>
                  <a:pt x="2474014" y="81418"/>
                </a:cubicBezTo>
                <a:cubicBezTo>
                  <a:pt x="2478169" y="167999"/>
                  <a:pt x="2463602" y="335920"/>
                  <a:pt x="2474014" y="407080"/>
                </a:cubicBezTo>
                <a:cubicBezTo>
                  <a:pt x="2470766" y="452384"/>
                  <a:pt x="2439393" y="490202"/>
                  <a:pt x="2392596" y="488498"/>
                </a:cubicBezTo>
                <a:cubicBezTo>
                  <a:pt x="2154652" y="508289"/>
                  <a:pt x="2105068" y="510562"/>
                  <a:pt x="1837913" y="488498"/>
                </a:cubicBezTo>
                <a:cubicBezTo>
                  <a:pt x="1570758" y="466434"/>
                  <a:pt x="1489194" y="503329"/>
                  <a:pt x="1260119" y="488498"/>
                </a:cubicBezTo>
                <a:cubicBezTo>
                  <a:pt x="1031044" y="473667"/>
                  <a:pt x="829427" y="509827"/>
                  <a:pt x="636101" y="488498"/>
                </a:cubicBezTo>
                <a:cubicBezTo>
                  <a:pt x="442775" y="467169"/>
                  <a:pt x="241903" y="507160"/>
                  <a:pt x="81418" y="488498"/>
                </a:cubicBezTo>
                <a:cubicBezTo>
                  <a:pt x="41320" y="486176"/>
                  <a:pt x="-10296" y="454200"/>
                  <a:pt x="0" y="407080"/>
                </a:cubicBezTo>
                <a:cubicBezTo>
                  <a:pt x="-822" y="337480"/>
                  <a:pt x="7306" y="235035"/>
                  <a:pt x="0" y="81418"/>
                </a:cubicBezTo>
                <a:close/>
              </a:path>
              <a:path w="2474014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279362" y="18674"/>
                  <a:pt x="407323" y="-29549"/>
                  <a:pt x="705436" y="0"/>
                </a:cubicBezTo>
                <a:cubicBezTo>
                  <a:pt x="1003549" y="29549"/>
                  <a:pt x="1132992" y="3686"/>
                  <a:pt x="1283231" y="0"/>
                </a:cubicBezTo>
                <a:cubicBezTo>
                  <a:pt x="1433470" y="-3686"/>
                  <a:pt x="1756907" y="2238"/>
                  <a:pt x="1884137" y="0"/>
                </a:cubicBezTo>
                <a:cubicBezTo>
                  <a:pt x="2011367" y="-2238"/>
                  <a:pt x="2141150" y="20452"/>
                  <a:pt x="2392596" y="0"/>
                </a:cubicBezTo>
                <a:cubicBezTo>
                  <a:pt x="2433694" y="2747"/>
                  <a:pt x="2471956" y="28334"/>
                  <a:pt x="2474014" y="81418"/>
                </a:cubicBezTo>
                <a:cubicBezTo>
                  <a:pt x="2460216" y="238471"/>
                  <a:pt x="2472423" y="256220"/>
                  <a:pt x="2474014" y="407080"/>
                </a:cubicBezTo>
                <a:cubicBezTo>
                  <a:pt x="2463778" y="449323"/>
                  <a:pt x="2441804" y="484193"/>
                  <a:pt x="2392596" y="488498"/>
                </a:cubicBezTo>
                <a:cubicBezTo>
                  <a:pt x="2278670" y="472424"/>
                  <a:pt x="2007758" y="497440"/>
                  <a:pt x="1861025" y="488498"/>
                </a:cubicBezTo>
                <a:cubicBezTo>
                  <a:pt x="1714292" y="479556"/>
                  <a:pt x="1466097" y="512810"/>
                  <a:pt x="1283231" y="488498"/>
                </a:cubicBezTo>
                <a:cubicBezTo>
                  <a:pt x="1100365" y="464186"/>
                  <a:pt x="886686" y="509172"/>
                  <a:pt x="728548" y="488498"/>
                </a:cubicBezTo>
                <a:cubicBezTo>
                  <a:pt x="570410" y="467824"/>
                  <a:pt x="305480" y="461681"/>
                  <a:pt x="81418" y="488498"/>
                </a:cubicBezTo>
                <a:cubicBezTo>
                  <a:pt x="45324" y="488769"/>
                  <a:pt x="-4852" y="453235"/>
                  <a:pt x="0" y="407080"/>
                </a:cubicBezTo>
                <a:cubicBezTo>
                  <a:pt x="-4077" y="254137"/>
                  <a:pt x="-3442" y="156688"/>
                  <a:pt x="0" y="8141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ماذا تعني بالنسبة للمستثمر ؟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831613-22A4-B3D3-051D-35F5A8D1CDB6}"/>
              </a:ext>
            </a:extLst>
          </p:cNvPr>
          <p:cNvSpPr/>
          <p:nvPr/>
        </p:nvSpPr>
        <p:spPr>
          <a:xfrm>
            <a:off x="8835880" y="3292395"/>
            <a:ext cx="3235623" cy="488498"/>
          </a:xfrm>
          <a:custGeom>
            <a:avLst/>
            <a:gdLst>
              <a:gd name="connsiteX0" fmla="*/ 0 w 3235623"/>
              <a:gd name="connsiteY0" fmla="*/ 81418 h 488498"/>
              <a:gd name="connsiteX1" fmla="*/ 81418 w 3235623"/>
              <a:gd name="connsiteY1" fmla="*/ 0 h 488498"/>
              <a:gd name="connsiteX2" fmla="*/ 665248 w 3235623"/>
              <a:gd name="connsiteY2" fmla="*/ 0 h 488498"/>
              <a:gd name="connsiteX3" fmla="*/ 1341261 w 3235623"/>
              <a:gd name="connsiteY3" fmla="*/ 0 h 488498"/>
              <a:gd name="connsiteX4" fmla="*/ 1986546 w 3235623"/>
              <a:gd name="connsiteY4" fmla="*/ 0 h 488498"/>
              <a:gd name="connsiteX5" fmla="*/ 2508920 w 3235623"/>
              <a:gd name="connsiteY5" fmla="*/ 0 h 488498"/>
              <a:gd name="connsiteX6" fmla="*/ 3154205 w 3235623"/>
              <a:gd name="connsiteY6" fmla="*/ 0 h 488498"/>
              <a:gd name="connsiteX7" fmla="*/ 3235623 w 3235623"/>
              <a:gd name="connsiteY7" fmla="*/ 81418 h 488498"/>
              <a:gd name="connsiteX8" fmla="*/ 3235623 w 3235623"/>
              <a:gd name="connsiteY8" fmla="*/ 407080 h 488498"/>
              <a:gd name="connsiteX9" fmla="*/ 3154205 w 3235623"/>
              <a:gd name="connsiteY9" fmla="*/ 488498 h 488498"/>
              <a:gd name="connsiteX10" fmla="*/ 2539648 w 3235623"/>
              <a:gd name="connsiteY10" fmla="*/ 488498 h 488498"/>
              <a:gd name="connsiteX11" fmla="*/ 1863634 w 3235623"/>
              <a:gd name="connsiteY11" fmla="*/ 488498 h 488498"/>
              <a:gd name="connsiteX12" fmla="*/ 1341261 w 3235623"/>
              <a:gd name="connsiteY12" fmla="*/ 488498 h 488498"/>
              <a:gd name="connsiteX13" fmla="*/ 726703 w 3235623"/>
              <a:gd name="connsiteY13" fmla="*/ 488498 h 488498"/>
              <a:gd name="connsiteX14" fmla="*/ 81418 w 3235623"/>
              <a:gd name="connsiteY14" fmla="*/ 488498 h 488498"/>
              <a:gd name="connsiteX15" fmla="*/ 0 w 3235623"/>
              <a:gd name="connsiteY15" fmla="*/ 407080 h 488498"/>
              <a:gd name="connsiteX16" fmla="*/ 0 w 3235623"/>
              <a:gd name="connsiteY16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5623" h="488498" fill="none" extrusionOk="0">
                <a:moveTo>
                  <a:pt x="0" y="81418"/>
                </a:moveTo>
                <a:cubicBezTo>
                  <a:pt x="8454" y="38606"/>
                  <a:pt x="41636" y="-4453"/>
                  <a:pt x="81418" y="0"/>
                </a:cubicBezTo>
                <a:cubicBezTo>
                  <a:pt x="209305" y="23467"/>
                  <a:pt x="401058" y="19112"/>
                  <a:pt x="665248" y="0"/>
                </a:cubicBezTo>
                <a:cubicBezTo>
                  <a:pt x="929438" y="-19112"/>
                  <a:pt x="1198928" y="-10045"/>
                  <a:pt x="1341261" y="0"/>
                </a:cubicBezTo>
                <a:cubicBezTo>
                  <a:pt x="1483594" y="10045"/>
                  <a:pt x="1716669" y="5507"/>
                  <a:pt x="1986546" y="0"/>
                </a:cubicBezTo>
                <a:cubicBezTo>
                  <a:pt x="2256424" y="-5507"/>
                  <a:pt x="2247956" y="-15401"/>
                  <a:pt x="2508920" y="0"/>
                </a:cubicBezTo>
                <a:cubicBezTo>
                  <a:pt x="2769884" y="15401"/>
                  <a:pt x="2963590" y="16730"/>
                  <a:pt x="3154205" y="0"/>
                </a:cubicBezTo>
                <a:cubicBezTo>
                  <a:pt x="3195923" y="338"/>
                  <a:pt x="3237454" y="38156"/>
                  <a:pt x="3235623" y="81418"/>
                </a:cubicBezTo>
                <a:cubicBezTo>
                  <a:pt x="3226097" y="237526"/>
                  <a:pt x="3224846" y="326527"/>
                  <a:pt x="3235623" y="407080"/>
                </a:cubicBezTo>
                <a:cubicBezTo>
                  <a:pt x="3234577" y="455956"/>
                  <a:pt x="3197746" y="494609"/>
                  <a:pt x="3154205" y="488498"/>
                </a:cubicBezTo>
                <a:cubicBezTo>
                  <a:pt x="2915569" y="514640"/>
                  <a:pt x="2831076" y="486436"/>
                  <a:pt x="2539648" y="488498"/>
                </a:cubicBezTo>
                <a:cubicBezTo>
                  <a:pt x="2248220" y="490560"/>
                  <a:pt x="2159022" y="495162"/>
                  <a:pt x="1863634" y="488498"/>
                </a:cubicBezTo>
                <a:cubicBezTo>
                  <a:pt x="1568246" y="481834"/>
                  <a:pt x="1561926" y="513737"/>
                  <a:pt x="1341261" y="488498"/>
                </a:cubicBezTo>
                <a:cubicBezTo>
                  <a:pt x="1120596" y="463259"/>
                  <a:pt x="1018701" y="479368"/>
                  <a:pt x="726703" y="488498"/>
                </a:cubicBezTo>
                <a:cubicBezTo>
                  <a:pt x="434705" y="497628"/>
                  <a:pt x="352857" y="511550"/>
                  <a:pt x="81418" y="488498"/>
                </a:cubicBezTo>
                <a:cubicBezTo>
                  <a:pt x="33604" y="482270"/>
                  <a:pt x="-4172" y="454890"/>
                  <a:pt x="0" y="407080"/>
                </a:cubicBezTo>
                <a:cubicBezTo>
                  <a:pt x="12981" y="329869"/>
                  <a:pt x="1791" y="205062"/>
                  <a:pt x="0" y="81418"/>
                </a:cubicBezTo>
                <a:close/>
              </a:path>
              <a:path w="3235623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25490" y="26439"/>
                  <a:pt x="541332" y="-23965"/>
                  <a:pt x="757431" y="0"/>
                </a:cubicBezTo>
                <a:cubicBezTo>
                  <a:pt x="973530" y="23965"/>
                  <a:pt x="1128536" y="26586"/>
                  <a:pt x="1371989" y="0"/>
                </a:cubicBezTo>
                <a:cubicBezTo>
                  <a:pt x="1615442" y="-26586"/>
                  <a:pt x="1860818" y="29587"/>
                  <a:pt x="2017274" y="0"/>
                </a:cubicBezTo>
                <a:cubicBezTo>
                  <a:pt x="2173730" y="-29587"/>
                  <a:pt x="2302842" y="21019"/>
                  <a:pt x="2539648" y="0"/>
                </a:cubicBezTo>
                <a:cubicBezTo>
                  <a:pt x="2776454" y="-21019"/>
                  <a:pt x="2905051" y="2909"/>
                  <a:pt x="3154205" y="0"/>
                </a:cubicBezTo>
                <a:cubicBezTo>
                  <a:pt x="3208551" y="-5454"/>
                  <a:pt x="3238424" y="38685"/>
                  <a:pt x="3235623" y="81418"/>
                </a:cubicBezTo>
                <a:cubicBezTo>
                  <a:pt x="3237311" y="200117"/>
                  <a:pt x="3233594" y="298128"/>
                  <a:pt x="3235623" y="407080"/>
                </a:cubicBezTo>
                <a:cubicBezTo>
                  <a:pt x="3241187" y="458367"/>
                  <a:pt x="3201073" y="489752"/>
                  <a:pt x="3154205" y="488498"/>
                </a:cubicBezTo>
                <a:cubicBezTo>
                  <a:pt x="3023238" y="469305"/>
                  <a:pt x="2823855" y="481616"/>
                  <a:pt x="2508920" y="488498"/>
                </a:cubicBezTo>
                <a:cubicBezTo>
                  <a:pt x="2193986" y="495380"/>
                  <a:pt x="2083685" y="492740"/>
                  <a:pt x="1925090" y="488498"/>
                </a:cubicBezTo>
                <a:cubicBezTo>
                  <a:pt x="1766495" y="484257"/>
                  <a:pt x="1554558" y="503683"/>
                  <a:pt x="1279805" y="488498"/>
                </a:cubicBezTo>
                <a:cubicBezTo>
                  <a:pt x="1005052" y="473313"/>
                  <a:pt x="874009" y="465089"/>
                  <a:pt x="757431" y="488498"/>
                </a:cubicBezTo>
                <a:cubicBezTo>
                  <a:pt x="640853" y="511907"/>
                  <a:pt x="221652" y="462643"/>
                  <a:pt x="81418" y="488498"/>
                </a:cubicBezTo>
                <a:cubicBezTo>
                  <a:pt x="37838" y="490380"/>
                  <a:pt x="5216" y="460437"/>
                  <a:pt x="0" y="407080"/>
                </a:cubicBezTo>
                <a:cubicBezTo>
                  <a:pt x="-1812" y="270014"/>
                  <a:pt x="-14991" y="162279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هامش ربح التشغيل % 18.7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E94349-73C1-F885-9776-C0D8A0406D61}"/>
              </a:ext>
            </a:extLst>
          </p:cNvPr>
          <p:cNvSpPr/>
          <p:nvPr/>
        </p:nvSpPr>
        <p:spPr>
          <a:xfrm>
            <a:off x="6010993" y="3292395"/>
            <a:ext cx="2474014" cy="488498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ماذا تعني </a:t>
            </a:r>
            <a:r>
              <a:rPr lang="ar-EG" sz="140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بالنسبة للمستثمر</a:t>
            </a:r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؟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C097FF-4322-76E2-6033-F04EBFF3F11C}"/>
              </a:ext>
            </a:extLst>
          </p:cNvPr>
          <p:cNvSpPr/>
          <p:nvPr/>
        </p:nvSpPr>
        <p:spPr>
          <a:xfrm>
            <a:off x="8835880" y="4208841"/>
            <a:ext cx="3235623" cy="488498"/>
          </a:xfrm>
          <a:custGeom>
            <a:avLst/>
            <a:gdLst>
              <a:gd name="connsiteX0" fmla="*/ 0 w 3235623"/>
              <a:gd name="connsiteY0" fmla="*/ 81418 h 488498"/>
              <a:gd name="connsiteX1" fmla="*/ 81418 w 3235623"/>
              <a:gd name="connsiteY1" fmla="*/ 0 h 488498"/>
              <a:gd name="connsiteX2" fmla="*/ 665248 w 3235623"/>
              <a:gd name="connsiteY2" fmla="*/ 0 h 488498"/>
              <a:gd name="connsiteX3" fmla="*/ 1341261 w 3235623"/>
              <a:gd name="connsiteY3" fmla="*/ 0 h 488498"/>
              <a:gd name="connsiteX4" fmla="*/ 1986546 w 3235623"/>
              <a:gd name="connsiteY4" fmla="*/ 0 h 488498"/>
              <a:gd name="connsiteX5" fmla="*/ 2508920 w 3235623"/>
              <a:gd name="connsiteY5" fmla="*/ 0 h 488498"/>
              <a:gd name="connsiteX6" fmla="*/ 3154205 w 3235623"/>
              <a:gd name="connsiteY6" fmla="*/ 0 h 488498"/>
              <a:gd name="connsiteX7" fmla="*/ 3235623 w 3235623"/>
              <a:gd name="connsiteY7" fmla="*/ 81418 h 488498"/>
              <a:gd name="connsiteX8" fmla="*/ 3235623 w 3235623"/>
              <a:gd name="connsiteY8" fmla="*/ 407080 h 488498"/>
              <a:gd name="connsiteX9" fmla="*/ 3154205 w 3235623"/>
              <a:gd name="connsiteY9" fmla="*/ 488498 h 488498"/>
              <a:gd name="connsiteX10" fmla="*/ 2539648 w 3235623"/>
              <a:gd name="connsiteY10" fmla="*/ 488498 h 488498"/>
              <a:gd name="connsiteX11" fmla="*/ 1863634 w 3235623"/>
              <a:gd name="connsiteY11" fmla="*/ 488498 h 488498"/>
              <a:gd name="connsiteX12" fmla="*/ 1341261 w 3235623"/>
              <a:gd name="connsiteY12" fmla="*/ 488498 h 488498"/>
              <a:gd name="connsiteX13" fmla="*/ 726703 w 3235623"/>
              <a:gd name="connsiteY13" fmla="*/ 488498 h 488498"/>
              <a:gd name="connsiteX14" fmla="*/ 81418 w 3235623"/>
              <a:gd name="connsiteY14" fmla="*/ 488498 h 488498"/>
              <a:gd name="connsiteX15" fmla="*/ 0 w 3235623"/>
              <a:gd name="connsiteY15" fmla="*/ 407080 h 488498"/>
              <a:gd name="connsiteX16" fmla="*/ 0 w 3235623"/>
              <a:gd name="connsiteY16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5623" h="488498" fill="none" extrusionOk="0">
                <a:moveTo>
                  <a:pt x="0" y="81418"/>
                </a:moveTo>
                <a:cubicBezTo>
                  <a:pt x="8454" y="38606"/>
                  <a:pt x="41636" y="-4453"/>
                  <a:pt x="81418" y="0"/>
                </a:cubicBezTo>
                <a:cubicBezTo>
                  <a:pt x="209305" y="23467"/>
                  <a:pt x="401058" y="19112"/>
                  <a:pt x="665248" y="0"/>
                </a:cubicBezTo>
                <a:cubicBezTo>
                  <a:pt x="929438" y="-19112"/>
                  <a:pt x="1198928" y="-10045"/>
                  <a:pt x="1341261" y="0"/>
                </a:cubicBezTo>
                <a:cubicBezTo>
                  <a:pt x="1483594" y="10045"/>
                  <a:pt x="1716669" y="5507"/>
                  <a:pt x="1986546" y="0"/>
                </a:cubicBezTo>
                <a:cubicBezTo>
                  <a:pt x="2256424" y="-5507"/>
                  <a:pt x="2247956" y="-15401"/>
                  <a:pt x="2508920" y="0"/>
                </a:cubicBezTo>
                <a:cubicBezTo>
                  <a:pt x="2769884" y="15401"/>
                  <a:pt x="2963590" y="16730"/>
                  <a:pt x="3154205" y="0"/>
                </a:cubicBezTo>
                <a:cubicBezTo>
                  <a:pt x="3195923" y="338"/>
                  <a:pt x="3237454" y="38156"/>
                  <a:pt x="3235623" y="81418"/>
                </a:cubicBezTo>
                <a:cubicBezTo>
                  <a:pt x="3226097" y="237526"/>
                  <a:pt x="3224846" y="326527"/>
                  <a:pt x="3235623" y="407080"/>
                </a:cubicBezTo>
                <a:cubicBezTo>
                  <a:pt x="3234577" y="455956"/>
                  <a:pt x="3197746" y="494609"/>
                  <a:pt x="3154205" y="488498"/>
                </a:cubicBezTo>
                <a:cubicBezTo>
                  <a:pt x="2915569" y="514640"/>
                  <a:pt x="2831076" y="486436"/>
                  <a:pt x="2539648" y="488498"/>
                </a:cubicBezTo>
                <a:cubicBezTo>
                  <a:pt x="2248220" y="490560"/>
                  <a:pt x="2159022" y="495162"/>
                  <a:pt x="1863634" y="488498"/>
                </a:cubicBezTo>
                <a:cubicBezTo>
                  <a:pt x="1568246" y="481834"/>
                  <a:pt x="1561926" y="513737"/>
                  <a:pt x="1341261" y="488498"/>
                </a:cubicBezTo>
                <a:cubicBezTo>
                  <a:pt x="1120596" y="463259"/>
                  <a:pt x="1018701" y="479368"/>
                  <a:pt x="726703" y="488498"/>
                </a:cubicBezTo>
                <a:cubicBezTo>
                  <a:pt x="434705" y="497628"/>
                  <a:pt x="352857" y="511550"/>
                  <a:pt x="81418" y="488498"/>
                </a:cubicBezTo>
                <a:cubicBezTo>
                  <a:pt x="33604" y="482270"/>
                  <a:pt x="-4172" y="454890"/>
                  <a:pt x="0" y="407080"/>
                </a:cubicBezTo>
                <a:cubicBezTo>
                  <a:pt x="12981" y="329869"/>
                  <a:pt x="1791" y="205062"/>
                  <a:pt x="0" y="81418"/>
                </a:cubicBezTo>
                <a:close/>
              </a:path>
              <a:path w="3235623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25490" y="26439"/>
                  <a:pt x="541332" y="-23965"/>
                  <a:pt x="757431" y="0"/>
                </a:cubicBezTo>
                <a:cubicBezTo>
                  <a:pt x="973530" y="23965"/>
                  <a:pt x="1128536" y="26586"/>
                  <a:pt x="1371989" y="0"/>
                </a:cubicBezTo>
                <a:cubicBezTo>
                  <a:pt x="1615442" y="-26586"/>
                  <a:pt x="1860818" y="29587"/>
                  <a:pt x="2017274" y="0"/>
                </a:cubicBezTo>
                <a:cubicBezTo>
                  <a:pt x="2173730" y="-29587"/>
                  <a:pt x="2302842" y="21019"/>
                  <a:pt x="2539648" y="0"/>
                </a:cubicBezTo>
                <a:cubicBezTo>
                  <a:pt x="2776454" y="-21019"/>
                  <a:pt x="2905051" y="2909"/>
                  <a:pt x="3154205" y="0"/>
                </a:cubicBezTo>
                <a:cubicBezTo>
                  <a:pt x="3208551" y="-5454"/>
                  <a:pt x="3238424" y="38685"/>
                  <a:pt x="3235623" y="81418"/>
                </a:cubicBezTo>
                <a:cubicBezTo>
                  <a:pt x="3237311" y="200117"/>
                  <a:pt x="3233594" y="298128"/>
                  <a:pt x="3235623" y="407080"/>
                </a:cubicBezTo>
                <a:cubicBezTo>
                  <a:pt x="3241187" y="458367"/>
                  <a:pt x="3201073" y="489752"/>
                  <a:pt x="3154205" y="488498"/>
                </a:cubicBezTo>
                <a:cubicBezTo>
                  <a:pt x="3023238" y="469305"/>
                  <a:pt x="2823855" y="481616"/>
                  <a:pt x="2508920" y="488498"/>
                </a:cubicBezTo>
                <a:cubicBezTo>
                  <a:pt x="2193986" y="495380"/>
                  <a:pt x="2083685" y="492740"/>
                  <a:pt x="1925090" y="488498"/>
                </a:cubicBezTo>
                <a:cubicBezTo>
                  <a:pt x="1766495" y="484257"/>
                  <a:pt x="1554558" y="503683"/>
                  <a:pt x="1279805" y="488498"/>
                </a:cubicBezTo>
                <a:cubicBezTo>
                  <a:pt x="1005052" y="473313"/>
                  <a:pt x="874009" y="465089"/>
                  <a:pt x="757431" y="488498"/>
                </a:cubicBezTo>
                <a:cubicBezTo>
                  <a:pt x="640853" y="511907"/>
                  <a:pt x="221652" y="462643"/>
                  <a:pt x="81418" y="488498"/>
                </a:cubicBezTo>
                <a:cubicBezTo>
                  <a:pt x="37838" y="490380"/>
                  <a:pt x="5216" y="460437"/>
                  <a:pt x="0" y="407080"/>
                </a:cubicBezTo>
                <a:cubicBezTo>
                  <a:pt x="-1812" y="270014"/>
                  <a:pt x="-14991" y="162279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هامش صافي الربح % 8.9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3E35B-737A-A50E-C0F6-253DB4A61DC0}"/>
              </a:ext>
            </a:extLst>
          </p:cNvPr>
          <p:cNvSpPr/>
          <p:nvPr/>
        </p:nvSpPr>
        <p:spPr>
          <a:xfrm>
            <a:off x="6096000" y="4258106"/>
            <a:ext cx="2474014" cy="488498"/>
          </a:xfrm>
          <a:solidFill>
            <a:schemeClr val="tx1"/>
          </a:solidFill>
          <a:ln>
            <a:solidFill>
              <a:schemeClr val="bg1">
                <a:alpha val="6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ماذا تعني بالنسبة للمستثمر ؟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0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6" grpId="0" animBg="1"/>
      <p:bldP spid="19" grpId="0" animBg="1"/>
      <p:bldP spid="20" grpId="0" animBg="1"/>
      <p:bldP spid="21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947" y="6102283"/>
            <a:ext cx="1142245" cy="669925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endParaRPr lang="en-US" sz="4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SPX Sector Ratios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DB60CE-E7B8-0FFB-8750-B6CA4AB09768}"/>
              </a:ext>
            </a:extLst>
          </p:cNvPr>
          <p:cNvSpPr/>
          <p:nvPr/>
        </p:nvSpPr>
        <p:spPr>
          <a:xfrm>
            <a:off x="4633010" y="97043"/>
            <a:ext cx="3960740" cy="360666"/>
          </a:xfrm>
          <a:custGeom>
            <a:avLst/>
            <a:gdLst>
              <a:gd name="connsiteX0" fmla="*/ 0 w 3960740"/>
              <a:gd name="connsiteY0" fmla="*/ 60112 h 360666"/>
              <a:gd name="connsiteX1" fmla="*/ 60112 w 3960740"/>
              <a:gd name="connsiteY1" fmla="*/ 0 h 360666"/>
              <a:gd name="connsiteX2" fmla="*/ 661793 w 3960740"/>
              <a:gd name="connsiteY2" fmla="*/ 0 h 360666"/>
              <a:gd name="connsiteX3" fmla="*/ 1186663 w 3960740"/>
              <a:gd name="connsiteY3" fmla="*/ 0 h 360666"/>
              <a:gd name="connsiteX4" fmla="*/ 1865155 w 3960740"/>
              <a:gd name="connsiteY4" fmla="*/ 0 h 360666"/>
              <a:gd name="connsiteX5" fmla="*/ 2390025 w 3960740"/>
              <a:gd name="connsiteY5" fmla="*/ 0 h 360666"/>
              <a:gd name="connsiteX6" fmla="*/ 2914896 w 3960740"/>
              <a:gd name="connsiteY6" fmla="*/ 0 h 360666"/>
              <a:gd name="connsiteX7" fmla="*/ 3900628 w 3960740"/>
              <a:gd name="connsiteY7" fmla="*/ 0 h 360666"/>
              <a:gd name="connsiteX8" fmla="*/ 3960740 w 3960740"/>
              <a:gd name="connsiteY8" fmla="*/ 60112 h 360666"/>
              <a:gd name="connsiteX9" fmla="*/ 3960740 w 3960740"/>
              <a:gd name="connsiteY9" fmla="*/ 300554 h 360666"/>
              <a:gd name="connsiteX10" fmla="*/ 3900628 w 3960740"/>
              <a:gd name="connsiteY10" fmla="*/ 360666 h 360666"/>
              <a:gd name="connsiteX11" fmla="*/ 3222137 w 3960740"/>
              <a:gd name="connsiteY11" fmla="*/ 360666 h 360666"/>
              <a:gd name="connsiteX12" fmla="*/ 2697266 w 3960740"/>
              <a:gd name="connsiteY12" fmla="*/ 360666 h 360666"/>
              <a:gd name="connsiteX13" fmla="*/ 2095585 w 3960740"/>
              <a:gd name="connsiteY13" fmla="*/ 360666 h 360666"/>
              <a:gd name="connsiteX14" fmla="*/ 1378689 w 3960740"/>
              <a:gd name="connsiteY14" fmla="*/ 360666 h 360666"/>
              <a:gd name="connsiteX15" fmla="*/ 853819 w 3960740"/>
              <a:gd name="connsiteY15" fmla="*/ 360666 h 360666"/>
              <a:gd name="connsiteX16" fmla="*/ 60112 w 3960740"/>
              <a:gd name="connsiteY16" fmla="*/ 360666 h 360666"/>
              <a:gd name="connsiteX17" fmla="*/ 0 w 3960740"/>
              <a:gd name="connsiteY17" fmla="*/ 300554 h 360666"/>
              <a:gd name="connsiteX18" fmla="*/ 0 w 3960740"/>
              <a:gd name="connsiteY18" fmla="*/ 60112 h 3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0740" h="360666" fill="none" extrusionOk="0">
                <a:moveTo>
                  <a:pt x="0" y="60112"/>
                </a:moveTo>
                <a:cubicBezTo>
                  <a:pt x="-382" y="22165"/>
                  <a:pt x="23126" y="582"/>
                  <a:pt x="60112" y="0"/>
                </a:cubicBezTo>
                <a:cubicBezTo>
                  <a:pt x="233544" y="24804"/>
                  <a:pt x="494534" y="15447"/>
                  <a:pt x="661793" y="0"/>
                </a:cubicBezTo>
                <a:cubicBezTo>
                  <a:pt x="829052" y="-15447"/>
                  <a:pt x="935476" y="19176"/>
                  <a:pt x="1186663" y="0"/>
                </a:cubicBezTo>
                <a:cubicBezTo>
                  <a:pt x="1437850" y="-19176"/>
                  <a:pt x="1632705" y="-24479"/>
                  <a:pt x="1865155" y="0"/>
                </a:cubicBezTo>
                <a:cubicBezTo>
                  <a:pt x="2097605" y="24479"/>
                  <a:pt x="2264700" y="21212"/>
                  <a:pt x="2390025" y="0"/>
                </a:cubicBezTo>
                <a:cubicBezTo>
                  <a:pt x="2515350" y="-21212"/>
                  <a:pt x="2800310" y="-2125"/>
                  <a:pt x="2914896" y="0"/>
                </a:cubicBezTo>
                <a:cubicBezTo>
                  <a:pt x="3029482" y="2125"/>
                  <a:pt x="3635075" y="1893"/>
                  <a:pt x="3900628" y="0"/>
                </a:cubicBezTo>
                <a:cubicBezTo>
                  <a:pt x="3933208" y="2313"/>
                  <a:pt x="3959533" y="32088"/>
                  <a:pt x="3960740" y="60112"/>
                </a:cubicBezTo>
                <a:cubicBezTo>
                  <a:pt x="3965424" y="173930"/>
                  <a:pt x="3965201" y="197416"/>
                  <a:pt x="3960740" y="300554"/>
                </a:cubicBezTo>
                <a:cubicBezTo>
                  <a:pt x="3965273" y="331591"/>
                  <a:pt x="3928359" y="361810"/>
                  <a:pt x="3900628" y="360666"/>
                </a:cubicBezTo>
                <a:cubicBezTo>
                  <a:pt x="3667767" y="353556"/>
                  <a:pt x="3484194" y="339309"/>
                  <a:pt x="3222137" y="360666"/>
                </a:cubicBezTo>
                <a:cubicBezTo>
                  <a:pt x="2960080" y="382023"/>
                  <a:pt x="2933620" y="370752"/>
                  <a:pt x="2697266" y="360666"/>
                </a:cubicBezTo>
                <a:cubicBezTo>
                  <a:pt x="2460912" y="350580"/>
                  <a:pt x="2281790" y="376655"/>
                  <a:pt x="2095585" y="360666"/>
                </a:cubicBezTo>
                <a:cubicBezTo>
                  <a:pt x="1909380" y="344677"/>
                  <a:pt x="1614334" y="374049"/>
                  <a:pt x="1378689" y="360666"/>
                </a:cubicBezTo>
                <a:cubicBezTo>
                  <a:pt x="1143044" y="347283"/>
                  <a:pt x="1059927" y="335192"/>
                  <a:pt x="853819" y="360666"/>
                </a:cubicBezTo>
                <a:cubicBezTo>
                  <a:pt x="647711" y="386141"/>
                  <a:pt x="334683" y="364254"/>
                  <a:pt x="60112" y="360666"/>
                </a:cubicBezTo>
                <a:cubicBezTo>
                  <a:pt x="22541" y="362429"/>
                  <a:pt x="-1105" y="337121"/>
                  <a:pt x="0" y="300554"/>
                </a:cubicBezTo>
                <a:cubicBezTo>
                  <a:pt x="1034" y="238881"/>
                  <a:pt x="11299" y="161700"/>
                  <a:pt x="0" y="60112"/>
                </a:cubicBezTo>
                <a:close/>
              </a:path>
              <a:path w="3960740" h="360666" stroke="0" extrusionOk="0">
                <a:moveTo>
                  <a:pt x="0" y="60112"/>
                </a:moveTo>
                <a:cubicBezTo>
                  <a:pt x="-1646" y="29340"/>
                  <a:pt x="23720" y="1048"/>
                  <a:pt x="60112" y="0"/>
                </a:cubicBezTo>
                <a:cubicBezTo>
                  <a:pt x="416552" y="-33676"/>
                  <a:pt x="519585" y="-4799"/>
                  <a:pt x="777008" y="0"/>
                </a:cubicBezTo>
                <a:cubicBezTo>
                  <a:pt x="1034431" y="4799"/>
                  <a:pt x="1175601" y="25817"/>
                  <a:pt x="1417094" y="0"/>
                </a:cubicBezTo>
                <a:cubicBezTo>
                  <a:pt x="1658587" y="-25817"/>
                  <a:pt x="1929224" y="-29611"/>
                  <a:pt x="2095585" y="0"/>
                </a:cubicBezTo>
                <a:cubicBezTo>
                  <a:pt x="2261946" y="29611"/>
                  <a:pt x="2498572" y="4422"/>
                  <a:pt x="2620456" y="0"/>
                </a:cubicBezTo>
                <a:cubicBezTo>
                  <a:pt x="2742340" y="-4422"/>
                  <a:pt x="3068357" y="-4207"/>
                  <a:pt x="3260542" y="0"/>
                </a:cubicBezTo>
                <a:cubicBezTo>
                  <a:pt x="3452727" y="4207"/>
                  <a:pt x="3753634" y="7863"/>
                  <a:pt x="3900628" y="0"/>
                </a:cubicBezTo>
                <a:cubicBezTo>
                  <a:pt x="3934311" y="1523"/>
                  <a:pt x="3962195" y="26387"/>
                  <a:pt x="3960740" y="60112"/>
                </a:cubicBezTo>
                <a:cubicBezTo>
                  <a:pt x="3968319" y="147092"/>
                  <a:pt x="3951939" y="232572"/>
                  <a:pt x="3960740" y="300554"/>
                </a:cubicBezTo>
                <a:cubicBezTo>
                  <a:pt x="3957977" y="335909"/>
                  <a:pt x="3932738" y="360718"/>
                  <a:pt x="3900628" y="360666"/>
                </a:cubicBezTo>
                <a:cubicBezTo>
                  <a:pt x="3644126" y="358930"/>
                  <a:pt x="3469018" y="338574"/>
                  <a:pt x="3183732" y="360666"/>
                </a:cubicBezTo>
                <a:cubicBezTo>
                  <a:pt x="2898446" y="382758"/>
                  <a:pt x="2783193" y="352622"/>
                  <a:pt x="2505241" y="360666"/>
                </a:cubicBezTo>
                <a:cubicBezTo>
                  <a:pt x="2227289" y="368710"/>
                  <a:pt x="2166789" y="350337"/>
                  <a:pt x="1980370" y="360666"/>
                </a:cubicBezTo>
                <a:cubicBezTo>
                  <a:pt x="1793951" y="370995"/>
                  <a:pt x="1538947" y="367849"/>
                  <a:pt x="1378689" y="360666"/>
                </a:cubicBezTo>
                <a:cubicBezTo>
                  <a:pt x="1218431" y="353483"/>
                  <a:pt x="934640" y="342901"/>
                  <a:pt x="661793" y="360666"/>
                </a:cubicBezTo>
                <a:cubicBezTo>
                  <a:pt x="388946" y="378431"/>
                  <a:pt x="336741" y="334635"/>
                  <a:pt x="60112" y="360666"/>
                </a:cubicBezTo>
                <a:cubicBezTo>
                  <a:pt x="22271" y="363302"/>
                  <a:pt x="-3860" y="334300"/>
                  <a:pt x="0" y="300554"/>
                </a:cubicBezTo>
                <a:cubicBezTo>
                  <a:pt x="-3061" y="238844"/>
                  <a:pt x="-9687" y="134820"/>
                  <a:pt x="0" y="601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Gross Profit Margin By Industry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2A30FF-EFD1-13EA-B6FA-95376EAEEBA0}"/>
              </a:ext>
            </a:extLst>
          </p:cNvPr>
          <p:cNvSpPr/>
          <p:nvPr/>
        </p:nvSpPr>
        <p:spPr>
          <a:xfrm>
            <a:off x="1636941" y="755717"/>
            <a:ext cx="2659096" cy="488498"/>
          </a:xfrm>
          <a:custGeom>
            <a:avLst/>
            <a:gdLst>
              <a:gd name="connsiteX0" fmla="*/ 0 w 2659096"/>
              <a:gd name="connsiteY0" fmla="*/ 81418 h 488498"/>
              <a:gd name="connsiteX1" fmla="*/ 81418 w 2659096"/>
              <a:gd name="connsiteY1" fmla="*/ 0 h 488498"/>
              <a:gd name="connsiteX2" fmla="*/ 755408 w 2659096"/>
              <a:gd name="connsiteY2" fmla="*/ 0 h 488498"/>
              <a:gd name="connsiteX3" fmla="*/ 1429398 w 2659096"/>
              <a:gd name="connsiteY3" fmla="*/ 0 h 488498"/>
              <a:gd name="connsiteX4" fmla="*/ 2028501 w 2659096"/>
              <a:gd name="connsiteY4" fmla="*/ 0 h 488498"/>
              <a:gd name="connsiteX5" fmla="*/ 2577678 w 2659096"/>
              <a:gd name="connsiteY5" fmla="*/ 0 h 488498"/>
              <a:gd name="connsiteX6" fmla="*/ 2659096 w 2659096"/>
              <a:gd name="connsiteY6" fmla="*/ 81418 h 488498"/>
              <a:gd name="connsiteX7" fmla="*/ 2659096 w 2659096"/>
              <a:gd name="connsiteY7" fmla="*/ 407080 h 488498"/>
              <a:gd name="connsiteX8" fmla="*/ 2577678 w 2659096"/>
              <a:gd name="connsiteY8" fmla="*/ 488498 h 488498"/>
              <a:gd name="connsiteX9" fmla="*/ 1978576 w 2659096"/>
              <a:gd name="connsiteY9" fmla="*/ 488498 h 488498"/>
              <a:gd name="connsiteX10" fmla="*/ 1354511 w 2659096"/>
              <a:gd name="connsiteY10" fmla="*/ 488498 h 488498"/>
              <a:gd name="connsiteX11" fmla="*/ 680520 w 2659096"/>
              <a:gd name="connsiteY11" fmla="*/ 488498 h 488498"/>
              <a:gd name="connsiteX12" fmla="*/ 81418 w 2659096"/>
              <a:gd name="connsiteY12" fmla="*/ 488498 h 488498"/>
              <a:gd name="connsiteX13" fmla="*/ 0 w 2659096"/>
              <a:gd name="connsiteY13" fmla="*/ 407080 h 488498"/>
              <a:gd name="connsiteX14" fmla="*/ 0 w 2659096"/>
              <a:gd name="connsiteY14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9096" h="488498" fill="none" extrusionOk="0">
                <a:moveTo>
                  <a:pt x="0" y="81418"/>
                </a:moveTo>
                <a:cubicBezTo>
                  <a:pt x="-513" y="32947"/>
                  <a:pt x="35411" y="-10770"/>
                  <a:pt x="81418" y="0"/>
                </a:cubicBezTo>
                <a:cubicBezTo>
                  <a:pt x="412263" y="-5773"/>
                  <a:pt x="472160" y="-30333"/>
                  <a:pt x="755408" y="0"/>
                </a:cubicBezTo>
                <a:cubicBezTo>
                  <a:pt x="1038656" y="30333"/>
                  <a:pt x="1158767" y="-28049"/>
                  <a:pt x="1429398" y="0"/>
                </a:cubicBezTo>
                <a:cubicBezTo>
                  <a:pt x="1700029" y="28049"/>
                  <a:pt x="1777304" y="21943"/>
                  <a:pt x="2028501" y="0"/>
                </a:cubicBezTo>
                <a:cubicBezTo>
                  <a:pt x="2279698" y="-21943"/>
                  <a:pt x="2462208" y="16130"/>
                  <a:pt x="2577678" y="0"/>
                </a:cubicBezTo>
                <a:cubicBezTo>
                  <a:pt x="2620355" y="138"/>
                  <a:pt x="2657892" y="36553"/>
                  <a:pt x="2659096" y="81418"/>
                </a:cubicBezTo>
                <a:cubicBezTo>
                  <a:pt x="2663251" y="167999"/>
                  <a:pt x="2648684" y="335920"/>
                  <a:pt x="2659096" y="407080"/>
                </a:cubicBezTo>
                <a:cubicBezTo>
                  <a:pt x="2655848" y="452384"/>
                  <a:pt x="2624475" y="490202"/>
                  <a:pt x="2577678" y="488498"/>
                </a:cubicBezTo>
                <a:cubicBezTo>
                  <a:pt x="2321414" y="470327"/>
                  <a:pt x="2099464" y="497909"/>
                  <a:pt x="1978576" y="488498"/>
                </a:cubicBezTo>
                <a:cubicBezTo>
                  <a:pt x="1857688" y="479087"/>
                  <a:pt x="1597016" y="470092"/>
                  <a:pt x="1354511" y="488498"/>
                </a:cubicBezTo>
                <a:cubicBezTo>
                  <a:pt x="1112007" y="506904"/>
                  <a:pt x="978092" y="476772"/>
                  <a:pt x="680520" y="488498"/>
                </a:cubicBezTo>
                <a:cubicBezTo>
                  <a:pt x="382948" y="500224"/>
                  <a:pt x="328279" y="515059"/>
                  <a:pt x="81418" y="488498"/>
                </a:cubicBezTo>
                <a:cubicBezTo>
                  <a:pt x="41320" y="486176"/>
                  <a:pt x="-10296" y="454200"/>
                  <a:pt x="0" y="407080"/>
                </a:cubicBezTo>
                <a:cubicBezTo>
                  <a:pt x="-822" y="337480"/>
                  <a:pt x="7306" y="235035"/>
                  <a:pt x="0" y="81418"/>
                </a:cubicBezTo>
                <a:close/>
              </a:path>
              <a:path w="2659096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266848" y="18912"/>
                  <a:pt x="594656" y="32005"/>
                  <a:pt x="755408" y="0"/>
                </a:cubicBezTo>
                <a:cubicBezTo>
                  <a:pt x="916160" y="-32005"/>
                  <a:pt x="1090940" y="-17936"/>
                  <a:pt x="1379473" y="0"/>
                </a:cubicBezTo>
                <a:cubicBezTo>
                  <a:pt x="1668006" y="17936"/>
                  <a:pt x="1858556" y="-20844"/>
                  <a:pt x="2028501" y="0"/>
                </a:cubicBezTo>
                <a:cubicBezTo>
                  <a:pt x="2198446" y="20844"/>
                  <a:pt x="2361826" y="8623"/>
                  <a:pt x="2577678" y="0"/>
                </a:cubicBezTo>
                <a:cubicBezTo>
                  <a:pt x="2618776" y="2747"/>
                  <a:pt x="2657038" y="28334"/>
                  <a:pt x="2659096" y="81418"/>
                </a:cubicBezTo>
                <a:cubicBezTo>
                  <a:pt x="2645298" y="238471"/>
                  <a:pt x="2657505" y="256220"/>
                  <a:pt x="2659096" y="407080"/>
                </a:cubicBezTo>
                <a:cubicBezTo>
                  <a:pt x="2648860" y="449323"/>
                  <a:pt x="2626886" y="484193"/>
                  <a:pt x="2577678" y="488498"/>
                </a:cubicBezTo>
                <a:cubicBezTo>
                  <a:pt x="2400337" y="494941"/>
                  <a:pt x="2139758" y="505433"/>
                  <a:pt x="2003538" y="488498"/>
                </a:cubicBezTo>
                <a:cubicBezTo>
                  <a:pt x="1867318" y="471563"/>
                  <a:pt x="1682808" y="506183"/>
                  <a:pt x="1379473" y="488498"/>
                </a:cubicBezTo>
                <a:cubicBezTo>
                  <a:pt x="1076138" y="470813"/>
                  <a:pt x="1066050" y="499695"/>
                  <a:pt x="780371" y="488498"/>
                </a:cubicBezTo>
                <a:cubicBezTo>
                  <a:pt x="494692" y="477301"/>
                  <a:pt x="306458" y="455204"/>
                  <a:pt x="81418" y="488498"/>
                </a:cubicBezTo>
                <a:cubicBezTo>
                  <a:pt x="45324" y="488769"/>
                  <a:pt x="-4852" y="453235"/>
                  <a:pt x="0" y="407080"/>
                </a:cubicBezTo>
                <a:cubicBezTo>
                  <a:pt x="-4077" y="254137"/>
                  <a:pt x="-3442" y="156688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Profit Margin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B27D2C-3798-2283-C0EC-E147FF507ECC}"/>
              </a:ext>
            </a:extLst>
          </p:cNvPr>
          <p:cNvSpPr/>
          <p:nvPr/>
        </p:nvSpPr>
        <p:spPr>
          <a:xfrm>
            <a:off x="4920924" y="755717"/>
            <a:ext cx="2475424" cy="488498"/>
          </a:xfrm>
          <a:custGeom>
            <a:avLst/>
            <a:gdLst>
              <a:gd name="connsiteX0" fmla="*/ 0 w 2475424"/>
              <a:gd name="connsiteY0" fmla="*/ 81418 h 488498"/>
              <a:gd name="connsiteX1" fmla="*/ 81418 w 2475424"/>
              <a:gd name="connsiteY1" fmla="*/ 0 h 488498"/>
              <a:gd name="connsiteX2" fmla="*/ 705817 w 2475424"/>
              <a:gd name="connsiteY2" fmla="*/ 0 h 488498"/>
              <a:gd name="connsiteX3" fmla="*/ 1330216 w 2475424"/>
              <a:gd name="connsiteY3" fmla="*/ 0 h 488498"/>
              <a:gd name="connsiteX4" fmla="*/ 1885237 w 2475424"/>
              <a:gd name="connsiteY4" fmla="*/ 0 h 488498"/>
              <a:gd name="connsiteX5" fmla="*/ 2394006 w 2475424"/>
              <a:gd name="connsiteY5" fmla="*/ 0 h 488498"/>
              <a:gd name="connsiteX6" fmla="*/ 2475424 w 2475424"/>
              <a:gd name="connsiteY6" fmla="*/ 81418 h 488498"/>
              <a:gd name="connsiteX7" fmla="*/ 2475424 w 2475424"/>
              <a:gd name="connsiteY7" fmla="*/ 407080 h 488498"/>
              <a:gd name="connsiteX8" fmla="*/ 2394006 w 2475424"/>
              <a:gd name="connsiteY8" fmla="*/ 488498 h 488498"/>
              <a:gd name="connsiteX9" fmla="*/ 1838985 w 2475424"/>
              <a:gd name="connsiteY9" fmla="*/ 488498 h 488498"/>
              <a:gd name="connsiteX10" fmla="*/ 1260838 w 2475424"/>
              <a:gd name="connsiteY10" fmla="*/ 488498 h 488498"/>
              <a:gd name="connsiteX11" fmla="*/ 636439 w 2475424"/>
              <a:gd name="connsiteY11" fmla="*/ 488498 h 488498"/>
              <a:gd name="connsiteX12" fmla="*/ 81418 w 2475424"/>
              <a:gd name="connsiteY12" fmla="*/ 488498 h 488498"/>
              <a:gd name="connsiteX13" fmla="*/ 0 w 2475424"/>
              <a:gd name="connsiteY13" fmla="*/ 407080 h 488498"/>
              <a:gd name="connsiteX14" fmla="*/ 0 w 2475424"/>
              <a:gd name="connsiteY14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5424" h="488498" fill="none" extrusionOk="0">
                <a:moveTo>
                  <a:pt x="0" y="81418"/>
                </a:moveTo>
                <a:cubicBezTo>
                  <a:pt x="-513" y="32947"/>
                  <a:pt x="35411" y="-10770"/>
                  <a:pt x="81418" y="0"/>
                </a:cubicBezTo>
                <a:cubicBezTo>
                  <a:pt x="284104" y="4214"/>
                  <a:pt x="497672" y="12829"/>
                  <a:pt x="705817" y="0"/>
                </a:cubicBezTo>
                <a:cubicBezTo>
                  <a:pt x="913962" y="-12829"/>
                  <a:pt x="1149029" y="27213"/>
                  <a:pt x="1330216" y="0"/>
                </a:cubicBezTo>
                <a:cubicBezTo>
                  <a:pt x="1511403" y="-27213"/>
                  <a:pt x="1614723" y="2165"/>
                  <a:pt x="1885237" y="0"/>
                </a:cubicBezTo>
                <a:cubicBezTo>
                  <a:pt x="2155751" y="-2165"/>
                  <a:pt x="2279531" y="-20535"/>
                  <a:pt x="2394006" y="0"/>
                </a:cubicBezTo>
                <a:cubicBezTo>
                  <a:pt x="2436683" y="138"/>
                  <a:pt x="2474220" y="36553"/>
                  <a:pt x="2475424" y="81418"/>
                </a:cubicBezTo>
                <a:cubicBezTo>
                  <a:pt x="2479579" y="167999"/>
                  <a:pt x="2465012" y="335920"/>
                  <a:pt x="2475424" y="407080"/>
                </a:cubicBezTo>
                <a:cubicBezTo>
                  <a:pt x="2472176" y="452384"/>
                  <a:pt x="2440803" y="490202"/>
                  <a:pt x="2394006" y="488498"/>
                </a:cubicBezTo>
                <a:cubicBezTo>
                  <a:pt x="2130627" y="480089"/>
                  <a:pt x="2073953" y="502962"/>
                  <a:pt x="1838985" y="488498"/>
                </a:cubicBezTo>
                <a:cubicBezTo>
                  <a:pt x="1604017" y="474034"/>
                  <a:pt x="1501815" y="468487"/>
                  <a:pt x="1260838" y="488498"/>
                </a:cubicBezTo>
                <a:cubicBezTo>
                  <a:pt x="1019861" y="508509"/>
                  <a:pt x="836653" y="499103"/>
                  <a:pt x="636439" y="488498"/>
                </a:cubicBezTo>
                <a:cubicBezTo>
                  <a:pt x="436225" y="477893"/>
                  <a:pt x="314749" y="505073"/>
                  <a:pt x="81418" y="488498"/>
                </a:cubicBezTo>
                <a:cubicBezTo>
                  <a:pt x="41320" y="486176"/>
                  <a:pt x="-10296" y="454200"/>
                  <a:pt x="0" y="407080"/>
                </a:cubicBezTo>
                <a:cubicBezTo>
                  <a:pt x="-822" y="337480"/>
                  <a:pt x="7306" y="235035"/>
                  <a:pt x="0" y="81418"/>
                </a:cubicBezTo>
                <a:close/>
              </a:path>
              <a:path w="2475424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64930" y="11328"/>
                  <a:pt x="466636" y="21146"/>
                  <a:pt x="705817" y="0"/>
                </a:cubicBezTo>
                <a:cubicBezTo>
                  <a:pt x="944998" y="-21146"/>
                  <a:pt x="1157993" y="-10936"/>
                  <a:pt x="1283964" y="0"/>
                </a:cubicBezTo>
                <a:cubicBezTo>
                  <a:pt x="1409935" y="10936"/>
                  <a:pt x="1625072" y="26770"/>
                  <a:pt x="1885237" y="0"/>
                </a:cubicBezTo>
                <a:cubicBezTo>
                  <a:pt x="2145402" y="-26770"/>
                  <a:pt x="2269648" y="6205"/>
                  <a:pt x="2394006" y="0"/>
                </a:cubicBezTo>
                <a:cubicBezTo>
                  <a:pt x="2435104" y="2747"/>
                  <a:pt x="2473366" y="28334"/>
                  <a:pt x="2475424" y="81418"/>
                </a:cubicBezTo>
                <a:cubicBezTo>
                  <a:pt x="2461626" y="238471"/>
                  <a:pt x="2473833" y="256220"/>
                  <a:pt x="2475424" y="407080"/>
                </a:cubicBezTo>
                <a:cubicBezTo>
                  <a:pt x="2465188" y="449323"/>
                  <a:pt x="2443214" y="484193"/>
                  <a:pt x="2394006" y="488498"/>
                </a:cubicBezTo>
                <a:cubicBezTo>
                  <a:pt x="2244123" y="499213"/>
                  <a:pt x="2057192" y="474463"/>
                  <a:pt x="1862111" y="488498"/>
                </a:cubicBezTo>
                <a:cubicBezTo>
                  <a:pt x="1667030" y="502533"/>
                  <a:pt x="1560466" y="466103"/>
                  <a:pt x="1283964" y="488498"/>
                </a:cubicBezTo>
                <a:cubicBezTo>
                  <a:pt x="1007462" y="510893"/>
                  <a:pt x="916131" y="477998"/>
                  <a:pt x="728943" y="488498"/>
                </a:cubicBezTo>
                <a:cubicBezTo>
                  <a:pt x="541755" y="498998"/>
                  <a:pt x="224705" y="519223"/>
                  <a:pt x="81418" y="488498"/>
                </a:cubicBezTo>
                <a:cubicBezTo>
                  <a:pt x="45324" y="488769"/>
                  <a:pt x="-4852" y="453235"/>
                  <a:pt x="0" y="407080"/>
                </a:cubicBezTo>
                <a:cubicBezTo>
                  <a:pt x="-4077" y="254137"/>
                  <a:pt x="-3442" y="156688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Op. Profit Margin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D46DD7-F1F1-E33A-395C-D857D2FE4E65}"/>
              </a:ext>
            </a:extLst>
          </p:cNvPr>
          <p:cNvSpPr/>
          <p:nvPr/>
        </p:nvSpPr>
        <p:spPr>
          <a:xfrm>
            <a:off x="8554252" y="750036"/>
            <a:ext cx="2152039" cy="488498"/>
          </a:xfrm>
          <a:custGeom>
            <a:avLst/>
            <a:gdLst>
              <a:gd name="connsiteX0" fmla="*/ 0 w 2152039"/>
              <a:gd name="connsiteY0" fmla="*/ 81418 h 488498"/>
              <a:gd name="connsiteX1" fmla="*/ 81418 w 2152039"/>
              <a:gd name="connsiteY1" fmla="*/ 0 h 488498"/>
              <a:gd name="connsiteX2" fmla="*/ 724594 w 2152039"/>
              <a:gd name="connsiteY2" fmla="*/ 0 h 488498"/>
              <a:gd name="connsiteX3" fmla="*/ 1407553 w 2152039"/>
              <a:gd name="connsiteY3" fmla="*/ 0 h 488498"/>
              <a:gd name="connsiteX4" fmla="*/ 2070621 w 2152039"/>
              <a:gd name="connsiteY4" fmla="*/ 0 h 488498"/>
              <a:gd name="connsiteX5" fmla="*/ 2152039 w 2152039"/>
              <a:gd name="connsiteY5" fmla="*/ 81418 h 488498"/>
              <a:gd name="connsiteX6" fmla="*/ 2152039 w 2152039"/>
              <a:gd name="connsiteY6" fmla="*/ 407080 h 488498"/>
              <a:gd name="connsiteX7" fmla="*/ 2070621 w 2152039"/>
              <a:gd name="connsiteY7" fmla="*/ 488498 h 488498"/>
              <a:gd name="connsiteX8" fmla="*/ 1387661 w 2152039"/>
              <a:gd name="connsiteY8" fmla="*/ 488498 h 488498"/>
              <a:gd name="connsiteX9" fmla="*/ 784270 w 2152039"/>
              <a:gd name="connsiteY9" fmla="*/ 488498 h 488498"/>
              <a:gd name="connsiteX10" fmla="*/ 81418 w 2152039"/>
              <a:gd name="connsiteY10" fmla="*/ 488498 h 488498"/>
              <a:gd name="connsiteX11" fmla="*/ 0 w 2152039"/>
              <a:gd name="connsiteY11" fmla="*/ 407080 h 488498"/>
              <a:gd name="connsiteX12" fmla="*/ 0 w 2152039"/>
              <a:gd name="connsiteY12" fmla="*/ 81418 h 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2039" h="488498" fill="none" extrusionOk="0">
                <a:moveTo>
                  <a:pt x="0" y="81418"/>
                </a:moveTo>
                <a:cubicBezTo>
                  <a:pt x="-9163" y="32745"/>
                  <a:pt x="31802" y="-5959"/>
                  <a:pt x="81418" y="0"/>
                </a:cubicBezTo>
                <a:cubicBezTo>
                  <a:pt x="276550" y="-1461"/>
                  <a:pt x="453960" y="30844"/>
                  <a:pt x="724594" y="0"/>
                </a:cubicBezTo>
                <a:cubicBezTo>
                  <a:pt x="995228" y="-30844"/>
                  <a:pt x="1081711" y="-24383"/>
                  <a:pt x="1407553" y="0"/>
                </a:cubicBezTo>
                <a:cubicBezTo>
                  <a:pt x="1733395" y="24383"/>
                  <a:pt x="1865636" y="23659"/>
                  <a:pt x="2070621" y="0"/>
                </a:cubicBezTo>
                <a:cubicBezTo>
                  <a:pt x="2114567" y="-4072"/>
                  <a:pt x="2150031" y="32655"/>
                  <a:pt x="2152039" y="81418"/>
                </a:cubicBezTo>
                <a:cubicBezTo>
                  <a:pt x="2163821" y="181061"/>
                  <a:pt x="2164335" y="308686"/>
                  <a:pt x="2152039" y="407080"/>
                </a:cubicBezTo>
                <a:cubicBezTo>
                  <a:pt x="2149750" y="452184"/>
                  <a:pt x="2114383" y="488599"/>
                  <a:pt x="2070621" y="488498"/>
                </a:cubicBezTo>
                <a:cubicBezTo>
                  <a:pt x="1799314" y="502224"/>
                  <a:pt x="1531248" y="468496"/>
                  <a:pt x="1387661" y="488498"/>
                </a:cubicBezTo>
                <a:cubicBezTo>
                  <a:pt x="1244074" y="508500"/>
                  <a:pt x="985116" y="462000"/>
                  <a:pt x="784270" y="488498"/>
                </a:cubicBezTo>
                <a:cubicBezTo>
                  <a:pt x="583424" y="514996"/>
                  <a:pt x="323373" y="520295"/>
                  <a:pt x="81418" y="488498"/>
                </a:cubicBezTo>
                <a:cubicBezTo>
                  <a:pt x="34542" y="478276"/>
                  <a:pt x="4430" y="444930"/>
                  <a:pt x="0" y="407080"/>
                </a:cubicBezTo>
                <a:cubicBezTo>
                  <a:pt x="-7171" y="254049"/>
                  <a:pt x="7321" y="187166"/>
                  <a:pt x="0" y="81418"/>
                </a:cubicBezTo>
                <a:close/>
              </a:path>
              <a:path w="2152039" h="488498" stroke="0" extrusionOk="0">
                <a:moveTo>
                  <a:pt x="0" y="81418"/>
                </a:moveTo>
                <a:cubicBezTo>
                  <a:pt x="-4401" y="42939"/>
                  <a:pt x="30217" y="2046"/>
                  <a:pt x="81418" y="0"/>
                </a:cubicBezTo>
                <a:cubicBezTo>
                  <a:pt x="330874" y="33171"/>
                  <a:pt x="642544" y="26818"/>
                  <a:pt x="784270" y="0"/>
                </a:cubicBezTo>
                <a:cubicBezTo>
                  <a:pt x="925996" y="-26818"/>
                  <a:pt x="1163543" y="10738"/>
                  <a:pt x="1447337" y="0"/>
                </a:cubicBezTo>
                <a:cubicBezTo>
                  <a:pt x="1731131" y="-10738"/>
                  <a:pt x="1903062" y="7871"/>
                  <a:pt x="2070621" y="0"/>
                </a:cubicBezTo>
                <a:cubicBezTo>
                  <a:pt x="2119190" y="-214"/>
                  <a:pt x="2155509" y="40557"/>
                  <a:pt x="2152039" y="81418"/>
                </a:cubicBezTo>
                <a:cubicBezTo>
                  <a:pt x="2143216" y="231858"/>
                  <a:pt x="2152443" y="282788"/>
                  <a:pt x="2152039" y="407080"/>
                </a:cubicBezTo>
                <a:cubicBezTo>
                  <a:pt x="2154243" y="458981"/>
                  <a:pt x="2122376" y="486046"/>
                  <a:pt x="2070621" y="488498"/>
                </a:cubicBezTo>
                <a:cubicBezTo>
                  <a:pt x="1789656" y="496474"/>
                  <a:pt x="1578434" y="501686"/>
                  <a:pt x="1407553" y="488498"/>
                </a:cubicBezTo>
                <a:cubicBezTo>
                  <a:pt x="1236672" y="475310"/>
                  <a:pt x="1037882" y="477119"/>
                  <a:pt x="724594" y="488498"/>
                </a:cubicBezTo>
                <a:cubicBezTo>
                  <a:pt x="411306" y="499877"/>
                  <a:pt x="218681" y="499964"/>
                  <a:pt x="81418" y="488498"/>
                </a:cubicBezTo>
                <a:cubicBezTo>
                  <a:pt x="34801" y="489144"/>
                  <a:pt x="-8181" y="453649"/>
                  <a:pt x="0" y="407080"/>
                </a:cubicBezTo>
                <a:cubicBezTo>
                  <a:pt x="7177" y="285649"/>
                  <a:pt x="-6949" y="219410"/>
                  <a:pt x="0" y="8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94493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Profit Margin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7BB7EC-CBBD-1C80-73F8-231C7F0DDAA4}"/>
              </a:ext>
            </a:extLst>
          </p:cNvPr>
          <p:cNvGrpSpPr/>
          <p:nvPr/>
        </p:nvGrpSpPr>
        <p:grpSpPr>
          <a:xfrm>
            <a:off x="1178602" y="1074339"/>
            <a:ext cx="3043926" cy="2523356"/>
            <a:chOff x="1178602" y="1074339"/>
            <a:chExt cx="3043926" cy="25233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B8D50-E7C3-6093-BD14-0E048031A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405" y="2189925"/>
              <a:ext cx="1368883" cy="13688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714816-86C7-435A-18D0-2B74AFC90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602" y="2126444"/>
              <a:ext cx="1471251" cy="14712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876909-B8D0-87F3-1A48-2938033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17" y="1074339"/>
              <a:ext cx="1727711" cy="17277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51C855-F05F-4A63-3171-63CDFE2CB178}"/>
              </a:ext>
            </a:extLst>
          </p:cNvPr>
          <p:cNvGrpSpPr/>
          <p:nvPr/>
        </p:nvGrpSpPr>
        <p:grpSpPr>
          <a:xfrm>
            <a:off x="4572940" y="897300"/>
            <a:ext cx="2792512" cy="2651433"/>
            <a:chOff x="4572940" y="897300"/>
            <a:chExt cx="2792512" cy="26514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F23C03-AA00-02C1-4E0F-429DE145D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40" y="1970488"/>
              <a:ext cx="1578245" cy="15782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EE6B3EA-BF5D-B255-E740-DC1C04FA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741" y="2177627"/>
              <a:ext cx="1368883" cy="136888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8313E-28E0-931E-A458-7F92AC266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741" y="897300"/>
              <a:ext cx="1727711" cy="172771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2F7450-E3A3-1EA8-F3B5-09712903899D}"/>
              </a:ext>
            </a:extLst>
          </p:cNvPr>
          <p:cNvGrpSpPr/>
          <p:nvPr/>
        </p:nvGrpSpPr>
        <p:grpSpPr>
          <a:xfrm>
            <a:off x="8613289" y="798195"/>
            <a:ext cx="3043056" cy="2469246"/>
            <a:chOff x="8613289" y="798195"/>
            <a:chExt cx="3043056" cy="24692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4BC78CC-D56B-0FC1-442B-2A1C4B5C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289" y="1898807"/>
              <a:ext cx="1368634" cy="13686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362E1F-3C9F-4083-8DB4-6FAA0FC9B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607" y="1841465"/>
              <a:ext cx="1368883" cy="136888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A4EF1-50DD-7348-DA7E-56F33F126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634" y="798195"/>
              <a:ext cx="1727711" cy="1727711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3BF31E-9283-27D4-95E5-08286D767F41}"/>
              </a:ext>
            </a:extLst>
          </p:cNvPr>
          <p:cNvGrpSpPr/>
          <p:nvPr/>
        </p:nvGrpSpPr>
        <p:grpSpPr>
          <a:xfrm>
            <a:off x="8327590" y="3680049"/>
            <a:ext cx="3457527" cy="2527367"/>
            <a:chOff x="8327590" y="3680049"/>
            <a:chExt cx="3457527" cy="25273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5F79A74-4C65-02A6-5AD6-C8C894DF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590" y="4586274"/>
              <a:ext cx="1578245" cy="15782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08BDA8D-39AD-5F86-93E2-713705EDB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776" y="4728930"/>
              <a:ext cx="1478486" cy="147848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5B7DF92-D329-FA31-BBE5-DB4945F6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406" y="3680049"/>
              <a:ext cx="1727711" cy="17277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88A6A0-DEE2-9C1C-7C9C-20E5947E2525}"/>
              </a:ext>
            </a:extLst>
          </p:cNvPr>
          <p:cNvGrpSpPr/>
          <p:nvPr/>
        </p:nvGrpSpPr>
        <p:grpSpPr>
          <a:xfrm>
            <a:off x="4589628" y="3503011"/>
            <a:ext cx="2722535" cy="2649210"/>
            <a:chOff x="4589628" y="3503011"/>
            <a:chExt cx="2722535" cy="26492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AA8E7C3-B86F-1F7B-35C4-0D714DC0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452" y="4783338"/>
              <a:ext cx="1368883" cy="136888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56FF594-5A82-58E3-53F6-6B7D605B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452" y="3503011"/>
              <a:ext cx="1727711" cy="172771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25BDF44-6AF5-CC8E-8CE6-7EA30177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628" y="4754282"/>
              <a:ext cx="1354440" cy="13544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8BD066-BAC4-FB35-DB66-A7A557400960}"/>
              </a:ext>
            </a:extLst>
          </p:cNvPr>
          <p:cNvGrpSpPr/>
          <p:nvPr/>
        </p:nvGrpSpPr>
        <p:grpSpPr>
          <a:xfrm>
            <a:off x="424171" y="3422413"/>
            <a:ext cx="3606905" cy="3435586"/>
            <a:chOff x="632311" y="3442121"/>
            <a:chExt cx="3606905" cy="343558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244B9E-56F2-F87C-72C2-078CA18E2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17" y="4764225"/>
              <a:ext cx="1368883" cy="1368883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C95CDC-C3BB-9658-8092-C7937DF09130}"/>
                </a:ext>
              </a:extLst>
            </p:cNvPr>
            <p:cNvGrpSpPr/>
            <p:nvPr/>
          </p:nvGrpSpPr>
          <p:grpSpPr>
            <a:xfrm>
              <a:off x="632311" y="3442121"/>
              <a:ext cx="3606905" cy="3435586"/>
              <a:chOff x="139096" y="4630399"/>
              <a:chExt cx="3606905" cy="3435586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EB60929-C7F8-9763-71AD-30595CE0E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8290" y="4630399"/>
                <a:ext cx="1727711" cy="172771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535072E-21DF-1421-A7E5-C4E9C6359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096" y="5066901"/>
                <a:ext cx="2999084" cy="29990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100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517</Words>
  <Application>Microsoft Office PowerPoint</Application>
  <PresentationFormat>Widescreen</PresentationFormat>
  <Paragraphs>239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371</cp:revision>
  <dcterms:created xsi:type="dcterms:W3CDTF">2023-04-11T21:53:46Z</dcterms:created>
  <dcterms:modified xsi:type="dcterms:W3CDTF">2024-08-02T18:14:47Z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2024-08-02T12:02:21Z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ba3490ae-92e9-4588-b61b-17e3a7cd6ce4</vt:lpwstr>
  </property>
  <property fmtid="{D5CDD505-2E9C-101B-9397-08002B2CF9AE}" pid="8" name="MSIP_Label_defa4170-0d19-0005-0004-bc88714345d2_ContentBits">
    <vt:lpwstr>0</vt:lpwstr>
  </property>
</Properties>
</file>